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5.xml" ContentType="application/vnd.openxmlformats-officedocument.theme+xml"/>
  <Override PartName="/ppt/slideLayouts/slideLayout14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4"/>
    <p:sldMasterId id="2147483737" r:id="rId5"/>
    <p:sldMasterId id="2147483719" r:id="rId6"/>
    <p:sldMasterId id="2147483843" r:id="rId7"/>
    <p:sldMasterId id="2147483895" r:id="rId8"/>
    <p:sldMasterId id="2147483952" r:id="rId9"/>
  </p:sldMasterIdLst>
  <p:notesMasterIdLst>
    <p:notesMasterId r:id="rId18"/>
  </p:notesMasterIdLst>
  <p:handoutMasterIdLst>
    <p:handoutMasterId r:id="rId19"/>
  </p:handoutMasterIdLst>
  <p:sldIdLst>
    <p:sldId id="261" r:id="rId10"/>
    <p:sldId id="11927" r:id="rId11"/>
    <p:sldId id="12024" r:id="rId12"/>
    <p:sldId id="319" r:id="rId13"/>
    <p:sldId id="12022" r:id="rId14"/>
    <p:sldId id="349" r:id="rId15"/>
    <p:sldId id="299" r:id="rId16"/>
    <p:sldId id="1202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F91"/>
    <a:srgbClr val="B01685"/>
    <a:srgbClr val="E9EBF1"/>
    <a:srgbClr val="E63888"/>
    <a:srgbClr val="63666A"/>
    <a:srgbClr val="B7C00F"/>
    <a:srgbClr val="426DA9"/>
    <a:srgbClr val="DFA2CE"/>
    <a:srgbClr val="F6AFD0"/>
    <a:srgbClr val="B3C5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1"/>
    <p:restoredTop sz="80702" autoAdjust="0"/>
  </p:normalViewPr>
  <p:slideViewPr>
    <p:cSldViewPr snapToGrid="0">
      <p:cViewPr varScale="1">
        <p:scale>
          <a:sx n="54" d="100"/>
          <a:sy n="54" d="100"/>
        </p:scale>
        <p:origin x="1224" y="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F9442C-DB13-C449-BBA8-7F1339123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7872228-9E3E-EF45-9A53-B9C31E4549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44A004-C94A-6B4E-A582-959269AE41CF}" type="datetimeFigureOut">
              <a:rPr lang="en-US" smtClean="0"/>
              <a:t>8/4/2023</a:t>
            </a:fld>
            <a:endParaRPr lang="en-US"/>
          </a:p>
        </p:txBody>
      </p:sp>
      <p:sp>
        <p:nvSpPr>
          <p:cNvPr id="4" name="Footer Placeholder 3">
            <a:extLst>
              <a:ext uri="{FF2B5EF4-FFF2-40B4-BE49-F238E27FC236}">
                <a16:creationId xmlns:a16="http://schemas.microsoft.com/office/drawing/2014/main" id="{5D033D2C-22A3-2648-9EF5-8C98104739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1846DE-3A29-854E-85CD-FCB0866B95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6726E3-60C0-BB45-B15B-2DA85423E6D2}" type="slidenum">
              <a:rPr lang="en-US" smtClean="0"/>
              <a:t>‹#›</a:t>
            </a:fld>
            <a:endParaRPr lang="en-US"/>
          </a:p>
        </p:txBody>
      </p:sp>
    </p:spTree>
    <p:extLst>
      <p:ext uri="{BB962C8B-B14F-4D97-AF65-F5344CB8AC3E}">
        <p14:creationId xmlns:p14="http://schemas.microsoft.com/office/powerpoint/2010/main" val="1120311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9332B-170F-4342-A2F1-030A995BDF87}"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BC67D-1861-E743-816C-7049E1745850}" type="slidenum">
              <a:rPr lang="en-US" smtClean="0"/>
              <a:t>‹#›</a:t>
            </a:fld>
            <a:endParaRPr lang="en-US"/>
          </a:p>
        </p:txBody>
      </p:sp>
    </p:spTree>
    <p:extLst>
      <p:ext uri="{BB962C8B-B14F-4D97-AF65-F5344CB8AC3E}">
        <p14:creationId xmlns:p14="http://schemas.microsoft.com/office/powerpoint/2010/main" val="55465800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Hope you are having a good day. I would be presenting my findings on applying machine learning on the stops process </a:t>
            </a:r>
          </a:p>
        </p:txBody>
      </p:sp>
    </p:spTree>
    <p:extLst>
      <p:ext uri="{BB962C8B-B14F-4D97-AF65-F5344CB8AC3E}">
        <p14:creationId xmlns:p14="http://schemas.microsoft.com/office/powerpoint/2010/main" val="1160237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Stops is basically preventing a file from getting processed which helps in preventing the incorrect or inaccurate data to get processed. While I was exploring the current rules, I observed that there are briefly two sets of rules, the first rules being based on the business knowledge and understanding. For ex:</a:t>
            </a:r>
          </a:p>
          <a:p>
            <a:r>
              <a:rPr lang="en-US" dirty="0"/>
              <a:t>The second set are the rules based on the statistics of the data. For Ex: </a:t>
            </a:r>
          </a:p>
          <a:p>
            <a:r>
              <a:rPr lang="en-US" dirty="0"/>
              <a:t> </a:t>
            </a:r>
          </a:p>
        </p:txBody>
      </p:sp>
    </p:spTree>
    <p:extLst>
      <p:ext uri="{BB962C8B-B14F-4D97-AF65-F5344CB8AC3E}">
        <p14:creationId xmlns:p14="http://schemas.microsoft.com/office/powerpoint/2010/main" val="999719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looking at the statistical rules and found out that the key assumption on the rules is that the data follows a normal distribution. A normal distribution assumes that any data within 3 standard deviation of the mean on both the sides has ~99% probability that the data is not an outlier. But when I looked at the distribution of the data, it clearly demonstrates that the data is not at all normally distributed. To confirm this I plotted a QQ graph which is nothing but a graph to check if the data is normally distributed or not and it proved that it is not because if the data points in the QQ plot the near the data points to the trend line the more is the data being normally distributed. and detecting outliers with this approach is a very naïve approach as getting a normally distributed data in real world scenario is very rare. Explain histogram graph</a:t>
            </a:r>
          </a:p>
        </p:txBody>
      </p:sp>
    </p:spTree>
    <p:extLst>
      <p:ext uri="{BB962C8B-B14F-4D97-AF65-F5344CB8AC3E}">
        <p14:creationId xmlns:p14="http://schemas.microsoft.com/office/powerpoint/2010/main" val="3344025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robust way to detect outliers in the data is to use the technique of Interquartile range. Instead of mean that is very much affected by the outliers, IQR method uses median which is robust to handle outliers.   Explain the graph. </a:t>
            </a:r>
          </a:p>
        </p:txBody>
      </p:sp>
    </p:spTree>
    <p:extLst>
      <p:ext uri="{BB962C8B-B14F-4D97-AF65-F5344CB8AC3E}">
        <p14:creationId xmlns:p14="http://schemas.microsoft.com/office/powerpoint/2010/main" val="2518975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in machine learning is the problem of one class classification as the number of files that actually needs to stop is very less as compared to the number of files that does not needs to be stopped. So after researching on various one class classifiers like SVM, neural network based models, tree based models, tree based classifiers works the best with data have less history and more metrics. Isolation forest is a tree based classifier that generates 100 tress and each tree classifies whether the incoming file is an anomaly or outlier and the decision of majority of trees is selected as the final decision. the first cut result showed an improvement of 12% for the files being stopped. We will need to perform testing on more data to confirm this fact but ~ 10% improvement is expected. Currently I have used almost all the non zero columns of the </a:t>
            </a:r>
            <a:r>
              <a:rPr lang="en-US" dirty="0" err="1"/>
              <a:t>data_val_sum_stat</a:t>
            </a:r>
            <a:r>
              <a:rPr lang="en-US" dirty="0"/>
              <a:t> and </a:t>
            </a:r>
            <a:r>
              <a:rPr lang="en-US" dirty="0" err="1"/>
              <a:t>data_val_tot_stat</a:t>
            </a:r>
            <a:r>
              <a:rPr lang="en-US" dirty="0"/>
              <a:t> tables with standard parameters of the classifier. </a:t>
            </a:r>
          </a:p>
        </p:txBody>
      </p:sp>
    </p:spTree>
    <p:extLst>
      <p:ext uri="{BB962C8B-B14F-4D97-AF65-F5344CB8AC3E}">
        <p14:creationId xmlns:p14="http://schemas.microsoft.com/office/powerpoint/2010/main" val="838894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steps to further improve the files that needs to be stopped are: Perform hyper parameter tuning of the isolation forest. </a:t>
            </a:r>
            <a:r>
              <a:rPr lang="en-US" dirty="0" err="1"/>
              <a:t>Max_samples</a:t>
            </a:r>
            <a:r>
              <a:rPr lang="en-US" dirty="0"/>
              <a:t>, contamination, number of trees, we need to tune these parameters as per our needs to get best results. This is an iterative process and increasing the number of testing would significantly help us in improving the accuracy. One note: As most of the Machine learning algorithms are black box as in we will not get the reason of why the file is being stopped and it would be important for the business as well as model improvement to understand the reason, we will need to pass the stopped files to an algorithm (that we would need to create using business inputs) to approximate the reason of stoppage. A more robust approach would be to create an ensemble system that will incorporate both business rules as well as isolation forest. </a:t>
            </a:r>
          </a:p>
          <a:p>
            <a:endParaRPr lang="en-US" dirty="0"/>
          </a:p>
        </p:txBody>
      </p:sp>
    </p:spTree>
    <p:extLst>
      <p:ext uri="{BB962C8B-B14F-4D97-AF65-F5344CB8AC3E}">
        <p14:creationId xmlns:p14="http://schemas.microsoft.com/office/powerpoint/2010/main" val="3051442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8476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39.emf"/><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Data Art 2">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a:xfrm>
            <a:off x="458189" y="3661720"/>
            <a:ext cx="11275621" cy="742208"/>
          </a:xfrm>
        </p:spPr>
        <p:txBody>
          <a:bodyPr/>
          <a:lstStyle/>
          <a:p>
            <a:r>
              <a:rPr lang="en-US"/>
              <a:t>Presentation Title</a:t>
            </a:r>
          </a:p>
        </p:txBody>
      </p:sp>
      <p:pic>
        <p:nvPicPr>
          <p:cNvPr id="5" name="Picture 4">
            <a:extLst>
              <a:ext uri="{FF2B5EF4-FFF2-40B4-BE49-F238E27FC236}">
                <a16:creationId xmlns:a16="http://schemas.microsoft.com/office/drawing/2014/main" id="{CF8DB093-D9E7-074A-AE92-AADB2B02F4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303742" cy="3087871"/>
          </a:xfrm>
          <a:prstGeom prst="rect">
            <a:avLst/>
          </a:prstGeom>
        </p:spPr>
      </p:pic>
      <p:sp>
        <p:nvSpPr>
          <p:cNvPr id="9" name="Text Placeholder 3">
            <a:extLst>
              <a:ext uri="{FF2B5EF4-FFF2-40B4-BE49-F238E27FC236}">
                <a16:creationId xmlns:a16="http://schemas.microsoft.com/office/drawing/2014/main" id="{5678D866-9283-4F41-AF11-4B40C83610F5}"/>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134485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content layout w/image">
    <p:spTree>
      <p:nvGrpSpPr>
        <p:cNvPr id="1" name=""/>
        <p:cNvGrpSpPr/>
        <p:nvPr/>
      </p:nvGrpSpPr>
      <p:grpSpPr>
        <a:xfrm>
          <a:off x="0" y="0"/>
          <a:ext cx="0" cy="0"/>
          <a:chOff x="0" y="0"/>
          <a:chExt cx="0" cy="0"/>
        </a:xfrm>
      </p:grpSpPr>
      <p:sp>
        <p:nvSpPr>
          <p:cNvPr id="17" name="Text Placeholder 13">
            <a:extLst>
              <a:ext uri="{FF2B5EF4-FFF2-40B4-BE49-F238E27FC236}">
                <a16:creationId xmlns:a16="http://schemas.microsoft.com/office/drawing/2014/main" id="{9F7EECB0-14F2-4449-B237-B0E37D91423D}"/>
              </a:ext>
            </a:extLst>
          </p:cNvPr>
          <p:cNvSpPr>
            <a:spLocks noGrp="1"/>
          </p:cNvSpPr>
          <p:nvPr>
            <p:ph type="body" sz="quarter" idx="34" hasCustomPrompt="1"/>
          </p:nvPr>
        </p:nvSpPr>
        <p:spPr>
          <a:xfrm>
            <a:off x="7057001"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p:txBody>
      </p:sp>
      <p:sp>
        <p:nvSpPr>
          <p:cNvPr id="14" name="Text Placeholder 13">
            <a:extLst>
              <a:ext uri="{FF2B5EF4-FFF2-40B4-BE49-F238E27FC236}">
                <a16:creationId xmlns:a16="http://schemas.microsoft.com/office/drawing/2014/main" id="{6A0B316F-6C51-E04D-9B2C-A323D26F54F3}"/>
              </a:ext>
            </a:extLst>
          </p:cNvPr>
          <p:cNvSpPr>
            <a:spLocks noGrp="1"/>
          </p:cNvSpPr>
          <p:nvPr>
            <p:ph type="body" sz="quarter" idx="33" hasCustomPrompt="1"/>
          </p:nvPr>
        </p:nvSpPr>
        <p:spPr>
          <a:xfrm>
            <a:off x="1195146"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p:txBody>
      </p:sp>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endParaRPr lang="en-US"/>
          </a:p>
        </p:txBody>
      </p:sp>
      <p:sp>
        <p:nvSpPr>
          <p:cNvPr id="5" name="Picture Placeholder 6">
            <a:extLst>
              <a:ext uri="{FF2B5EF4-FFF2-40B4-BE49-F238E27FC236}">
                <a16:creationId xmlns:a16="http://schemas.microsoft.com/office/drawing/2014/main" id="{FE769C06-6543-114A-B814-38C6F9D526DA}"/>
              </a:ext>
            </a:extLst>
          </p:cNvPr>
          <p:cNvSpPr>
            <a:spLocks noGrp="1"/>
          </p:cNvSpPr>
          <p:nvPr>
            <p:ph type="pic" sz="quarter" idx="27" hasCustomPrompt="1"/>
          </p:nvPr>
        </p:nvSpPr>
        <p:spPr>
          <a:xfrm>
            <a:off x="6316148" y="2011680"/>
            <a:ext cx="502920" cy="457200"/>
          </a:xfrm>
        </p:spPr>
        <p:txBody>
          <a:bodyPr/>
          <a:lstStyle>
            <a:lvl1pPr algn="ctr">
              <a:defRPr sz="900">
                <a:solidFill>
                  <a:srgbClr val="E63888"/>
                </a:solidFill>
              </a:defRPr>
            </a:lvl1pPr>
          </a:lstStyle>
          <a:p>
            <a:r>
              <a:rPr lang="en-US"/>
              <a:t>Insert image here</a:t>
            </a:r>
          </a:p>
        </p:txBody>
      </p:sp>
      <p:sp>
        <p:nvSpPr>
          <p:cNvPr id="6" name="Picture Placeholder 6">
            <a:extLst>
              <a:ext uri="{FF2B5EF4-FFF2-40B4-BE49-F238E27FC236}">
                <a16:creationId xmlns:a16="http://schemas.microsoft.com/office/drawing/2014/main" id="{355B8F0F-116E-354D-8E0F-5D1EE3C488AD}"/>
              </a:ext>
            </a:extLst>
          </p:cNvPr>
          <p:cNvSpPr>
            <a:spLocks noGrp="1"/>
          </p:cNvSpPr>
          <p:nvPr>
            <p:ph type="pic" sz="quarter" idx="28" hasCustomPrompt="1"/>
          </p:nvPr>
        </p:nvSpPr>
        <p:spPr>
          <a:xfrm>
            <a:off x="6316148" y="2928883"/>
            <a:ext cx="502920" cy="457200"/>
          </a:xfrm>
        </p:spPr>
        <p:txBody>
          <a:bodyPr/>
          <a:lstStyle>
            <a:lvl1pPr algn="ctr">
              <a:defRPr sz="900">
                <a:solidFill>
                  <a:srgbClr val="E63888"/>
                </a:solidFill>
              </a:defRPr>
            </a:lvl1pPr>
          </a:lstStyle>
          <a:p>
            <a:r>
              <a:rPr lang="en-US"/>
              <a:t>Insert image here</a:t>
            </a:r>
          </a:p>
        </p:txBody>
      </p:sp>
      <p:sp>
        <p:nvSpPr>
          <p:cNvPr id="7" name="Picture Placeholder 6">
            <a:extLst>
              <a:ext uri="{FF2B5EF4-FFF2-40B4-BE49-F238E27FC236}">
                <a16:creationId xmlns:a16="http://schemas.microsoft.com/office/drawing/2014/main" id="{C4F8635A-D9C0-5A42-9811-9014BA2D8B7B}"/>
              </a:ext>
            </a:extLst>
          </p:cNvPr>
          <p:cNvSpPr>
            <a:spLocks noGrp="1"/>
          </p:cNvSpPr>
          <p:nvPr>
            <p:ph type="pic" sz="quarter" idx="29" hasCustomPrompt="1"/>
          </p:nvPr>
        </p:nvSpPr>
        <p:spPr>
          <a:xfrm>
            <a:off x="6316148" y="3775746"/>
            <a:ext cx="502920" cy="457200"/>
          </a:xfrm>
        </p:spPr>
        <p:txBody>
          <a:bodyPr/>
          <a:lstStyle>
            <a:lvl1pPr algn="ctr">
              <a:defRPr sz="900">
                <a:solidFill>
                  <a:srgbClr val="E63888"/>
                </a:solidFill>
              </a:defRPr>
            </a:lvl1pPr>
          </a:lstStyle>
          <a:p>
            <a:r>
              <a:rPr lang="en-US"/>
              <a:t>Insert image here</a:t>
            </a:r>
          </a:p>
        </p:txBody>
      </p:sp>
      <p:sp>
        <p:nvSpPr>
          <p:cNvPr id="9" name="Picture Placeholder 6">
            <a:extLst>
              <a:ext uri="{FF2B5EF4-FFF2-40B4-BE49-F238E27FC236}">
                <a16:creationId xmlns:a16="http://schemas.microsoft.com/office/drawing/2014/main" id="{B8B496C1-18D5-B54C-905D-0F7CE8E909CD}"/>
              </a:ext>
            </a:extLst>
          </p:cNvPr>
          <p:cNvSpPr>
            <a:spLocks noGrp="1"/>
          </p:cNvSpPr>
          <p:nvPr>
            <p:ph type="pic" sz="quarter" idx="30" hasCustomPrompt="1"/>
          </p:nvPr>
        </p:nvSpPr>
        <p:spPr>
          <a:xfrm>
            <a:off x="6316148" y="4617183"/>
            <a:ext cx="502920" cy="457200"/>
          </a:xfrm>
        </p:spPr>
        <p:txBody>
          <a:bodyPr/>
          <a:lstStyle>
            <a:lvl1pPr algn="ctr">
              <a:defRPr sz="900">
                <a:solidFill>
                  <a:srgbClr val="E63888"/>
                </a:solidFill>
              </a:defRPr>
            </a:lvl1pPr>
          </a:lstStyle>
          <a:p>
            <a:r>
              <a:rPr lang="en-US"/>
              <a:t>Insert image here</a:t>
            </a:r>
          </a:p>
        </p:txBody>
      </p:sp>
      <p:sp>
        <p:nvSpPr>
          <p:cNvPr id="10" name="Picture Placeholder 6">
            <a:extLst>
              <a:ext uri="{FF2B5EF4-FFF2-40B4-BE49-F238E27FC236}">
                <a16:creationId xmlns:a16="http://schemas.microsoft.com/office/drawing/2014/main" id="{29B8E130-03A2-9E45-9862-06A00C15584F}"/>
              </a:ext>
            </a:extLst>
          </p:cNvPr>
          <p:cNvSpPr>
            <a:spLocks noGrp="1"/>
          </p:cNvSpPr>
          <p:nvPr>
            <p:ph type="pic" sz="quarter" idx="23" hasCustomPrompt="1"/>
          </p:nvPr>
        </p:nvSpPr>
        <p:spPr>
          <a:xfrm>
            <a:off x="482600" y="2011680"/>
            <a:ext cx="502920" cy="457200"/>
          </a:xfrm>
        </p:spPr>
        <p:txBody>
          <a:bodyPr/>
          <a:lstStyle>
            <a:lvl1pPr algn="ctr">
              <a:defRPr sz="900">
                <a:solidFill>
                  <a:srgbClr val="E63888"/>
                </a:solidFill>
              </a:defRPr>
            </a:lvl1pPr>
          </a:lstStyle>
          <a:p>
            <a:r>
              <a:rPr lang="en-US" dirty="0"/>
              <a:t>Insert image here</a:t>
            </a:r>
          </a:p>
        </p:txBody>
      </p:sp>
      <p:sp>
        <p:nvSpPr>
          <p:cNvPr id="11" name="Picture Placeholder 6">
            <a:extLst>
              <a:ext uri="{FF2B5EF4-FFF2-40B4-BE49-F238E27FC236}">
                <a16:creationId xmlns:a16="http://schemas.microsoft.com/office/drawing/2014/main" id="{1EBC22D8-A920-6444-A335-0D2E1DCAE25B}"/>
              </a:ext>
            </a:extLst>
          </p:cNvPr>
          <p:cNvSpPr>
            <a:spLocks noGrp="1"/>
          </p:cNvSpPr>
          <p:nvPr>
            <p:ph type="pic" sz="quarter" idx="24" hasCustomPrompt="1"/>
          </p:nvPr>
        </p:nvSpPr>
        <p:spPr>
          <a:xfrm>
            <a:off x="482600" y="2928883"/>
            <a:ext cx="502920" cy="457200"/>
          </a:xfrm>
        </p:spPr>
        <p:txBody>
          <a:bodyPr/>
          <a:lstStyle>
            <a:lvl1pPr algn="ctr">
              <a:defRPr sz="900">
                <a:solidFill>
                  <a:srgbClr val="E63888"/>
                </a:solidFill>
              </a:defRPr>
            </a:lvl1pPr>
          </a:lstStyle>
          <a:p>
            <a:r>
              <a:rPr lang="en-US"/>
              <a:t>Insert image here</a:t>
            </a:r>
          </a:p>
        </p:txBody>
      </p:sp>
      <p:sp>
        <p:nvSpPr>
          <p:cNvPr id="12" name="Picture Placeholder 6">
            <a:extLst>
              <a:ext uri="{FF2B5EF4-FFF2-40B4-BE49-F238E27FC236}">
                <a16:creationId xmlns:a16="http://schemas.microsoft.com/office/drawing/2014/main" id="{1F3E91CA-81A2-1A48-8D18-A379DA529C61}"/>
              </a:ext>
            </a:extLst>
          </p:cNvPr>
          <p:cNvSpPr>
            <a:spLocks noGrp="1"/>
          </p:cNvSpPr>
          <p:nvPr>
            <p:ph type="pic" sz="quarter" idx="25" hasCustomPrompt="1"/>
          </p:nvPr>
        </p:nvSpPr>
        <p:spPr>
          <a:xfrm>
            <a:off x="482600" y="3775746"/>
            <a:ext cx="502920" cy="457200"/>
          </a:xfrm>
        </p:spPr>
        <p:txBody>
          <a:bodyPr/>
          <a:lstStyle>
            <a:lvl1pPr algn="ctr">
              <a:defRPr sz="900">
                <a:solidFill>
                  <a:srgbClr val="E63888"/>
                </a:solidFill>
              </a:defRPr>
            </a:lvl1pPr>
          </a:lstStyle>
          <a:p>
            <a:r>
              <a:rPr lang="en-US"/>
              <a:t>Insert image here</a:t>
            </a:r>
          </a:p>
        </p:txBody>
      </p:sp>
      <p:sp>
        <p:nvSpPr>
          <p:cNvPr id="13" name="Picture Placeholder 6">
            <a:extLst>
              <a:ext uri="{FF2B5EF4-FFF2-40B4-BE49-F238E27FC236}">
                <a16:creationId xmlns:a16="http://schemas.microsoft.com/office/drawing/2014/main" id="{00A66C1D-ACFD-3C48-A95D-1D1A33B0E49D}"/>
              </a:ext>
            </a:extLst>
          </p:cNvPr>
          <p:cNvSpPr>
            <a:spLocks noGrp="1"/>
          </p:cNvSpPr>
          <p:nvPr>
            <p:ph type="pic" sz="quarter" idx="26" hasCustomPrompt="1"/>
          </p:nvPr>
        </p:nvSpPr>
        <p:spPr>
          <a:xfrm>
            <a:off x="482600" y="4617183"/>
            <a:ext cx="502920" cy="457200"/>
          </a:xfrm>
        </p:spPr>
        <p:txBody>
          <a:bodyPr/>
          <a:lstStyle>
            <a:lvl1pPr algn="ctr">
              <a:defRPr sz="900">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1CF2FA06-1311-3D49-B2DF-5772882125D7}"/>
              </a:ext>
            </a:extLst>
          </p:cNvPr>
          <p:cNvSpPr>
            <a:spLocks noGrp="1"/>
          </p:cNvSpPr>
          <p:nvPr>
            <p:ph type="body" sz="quarter" idx="32"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2933614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a:xfrm>
            <a:off x="457200" y="6272784"/>
            <a:ext cx="4114800" cy="292608"/>
          </a:xfrm>
          <a:prstGeom prst="rect">
            <a:avLst/>
          </a:prstGeom>
        </p:spPr>
        <p:txBody>
          <a:bodyPr/>
          <a:lstStyle/>
          <a:p>
            <a:endParaRPr lang="en-US"/>
          </a:p>
        </p:txBody>
      </p:sp>
    </p:spTree>
    <p:extLst>
      <p:ext uri="{BB962C8B-B14F-4D97-AF65-F5344CB8AC3E}">
        <p14:creationId xmlns:p14="http://schemas.microsoft.com/office/powerpoint/2010/main" val="645666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ack cover blue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A90E4-EB51-2C46-89AF-C42F3B40DA0F}"/>
              </a:ext>
            </a:extLst>
          </p:cNvPr>
          <p:cNvPicPr>
            <a:picLocks/>
          </p:cNvPicPr>
          <p:nvPr userDrawn="1"/>
        </p:nvPicPr>
        <p:blipFill rotWithShape="1">
          <a:blip r:embed="rId3" cstate="print">
            <a:extLst>
              <a:ext uri="{28A0092B-C50C-407E-A947-70E740481C1C}">
                <a14:useLocalDpi xmlns:a14="http://schemas.microsoft.com/office/drawing/2010/main" val="0"/>
              </a:ext>
            </a:extLst>
          </a:blip>
          <a:srcRect t="4103" r="5211" b="1008"/>
          <a:stretch/>
        </p:blipFill>
        <p:spPr>
          <a:xfrm>
            <a:off x="-2" y="0"/>
            <a:ext cx="12192002" cy="6858000"/>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a:xfrm>
            <a:off x="0" y="5943600"/>
            <a:ext cx="12192000" cy="548640"/>
          </a:xfrm>
          <a:prstGeom prst="rect">
            <a:avLst/>
          </a:prstGeom>
        </p:spPr>
        <p:txBody>
          <a:bodyPr/>
          <a:lstStyle>
            <a:lvl1pPr algn="ctr">
              <a:defRPr sz="800">
                <a:solidFill>
                  <a:schemeClr val="bg1"/>
                </a:solidFill>
              </a:defRPr>
            </a:lvl1pPr>
          </a:lstStyle>
          <a:p>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9621989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AB08B73-3814-4BDC-8BD5-04124F9E6D83}"/>
              </a:ext>
            </a:extLst>
          </p:cNvPr>
          <p:cNvCxnSpPr/>
          <p:nvPr userDrawn="1"/>
        </p:nvCxnSpPr>
        <p:spPr>
          <a:xfrm>
            <a:off x="467400" y="3774831"/>
            <a:ext cx="998759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building, dome, umbrella&#10;&#10;Description automatically generated">
            <a:extLst>
              <a:ext uri="{FF2B5EF4-FFF2-40B4-BE49-F238E27FC236}">
                <a16:creationId xmlns:a16="http://schemas.microsoft.com/office/drawing/2014/main" id="{F2ABF453-88F2-45AC-B92C-FD47973356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153618"/>
          </a:xfrm>
          <a:prstGeom prst="rect">
            <a:avLst/>
          </a:prstGeom>
        </p:spPr>
      </p:pic>
    </p:spTree>
    <p:extLst>
      <p:ext uri="{BB962C8B-B14F-4D97-AF65-F5344CB8AC3E}">
        <p14:creationId xmlns:p14="http://schemas.microsoft.com/office/powerpoint/2010/main" val="25977834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0ECC5-F80A-4736-9C9F-26D2F9577E8A}"/>
              </a:ext>
            </a:extLst>
          </p:cNvPr>
          <p:cNvSpPr/>
          <p:nvPr userDrawn="1"/>
        </p:nvSpPr>
        <p:spPr>
          <a:xfrm>
            <a:off x="0" y="0"/>
            <a:ext cx="12192000" cy="6858000"/>
          </a:xfrm>
          <a:prstGeom prst="rect">
            <a:avLst/>
          </a:prstGeom>
          <a:gradFill>
            <a:gsLst>
              <a:gs pos="0">
                <a:schemeClr val="accent1">
                  <a:lumMod val="75000"/>
                </a:schemeClr>
              </a:gs>
              <a:gs pos="33000">
                <a:schemeClr val="accent2"/>
              </a:gs>
            </a:gsLst>
            <a:lin ang="132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7F14C00-78AA-4FB1-A507-950AEF76E516}"/>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3747111" y="0"/>
            <a:ext cx="3816427" cy="3078747"/>
          </a:xfrm>
          <a:prstGeom prst="rect">
            <a:avLst/>
          </a:prstGeom>
        </p:spPr>
      </p:pic>
      <p:pic>
        <p:nvPicPr>
          <p:cNvPr id="17" name="Picture 16">
            <a:extLst>
              <a:ext uri="{FF2B5EF4-FFF2-40B4-BE49-F238E27FC236}">
                <a16:creationId xmlns:a16="http://schemas.microsoft.com/office/drawing/2014/main" id="{3EED2DB3-E889-47E7-9BBA-68FC5841BDB7}"/>
              </a:ext>
            </a:extLst>
          </p:cNvPr>
          <p:cNvPicPr>
            <a:picLocks noChangeAspect="1"/>
          </p:cNvPicPr>
          <p:nvPr userDrawn="1"/>
        </p:nvPicPr>
        <p:blipFill>
          <a:blip r:embed="rId3" cstate="print">
            <a:lum bright="100000"/>
            <a:extLst>
              <a:ext uri="{28A0092B-C50C-407E-A947-70E740481C1C}">
                <a14:useLocalDpi xmlns:a14="http://schemas.microsoft.com/office/drawing/2010/main" val="0"/>
              </a:ext>
            </a:extLst>
          </a:blip>
          <a:stretch>
            <a:fillRect/>
          </a:stretch>
        </p:blipFill>
        <p:spPr>
          <a:xfrm>
            <a:off x="9158803" y="265667"/>
            <a:ext cx="2438189" cy="796455"/>
          </a:xfrm>
          <a:prstGeom prst="rect">
            <a:avLst/>
          </a:prstGeom>
        </p:spPr>
      </p:pic>
      <p:sp>
        <p:nvSpPr>
          <p:cNvPr id="16" name="Rectangle 15">
            <a:extLst>
              <a:ext uri="{FF2B5EF4-FFF2-40B4-BE49-F238E27FC236}">
                <a16:creationId xmlns:a16="http://schemas.microsoft.com/office/drawing/2014/main" id="{7F6FD303-4FD6-4BA6-AD75-F3B228FF13A6}"/>
              </a:ext>
            </a:extLst>
          </p:cNvPr>
          <p:cNvSpPr/>
          <p:nvPr userDrawn="1"/>
        </p:nvSpPr>
        <p:spPr>
          <a:xfrm>
            <a:off x="3695412" y="6415475"/>
            <a:ext cx="4801175" cy="246221"/>
          </a:xfrm>
          <a:prstGeom prst="rect">
            <a:avLst/>
          </a:prstGeom>
        </p:spPr>
        <p:txBody>
          <a:bodyPr wrap="square">
            <a:spAutoFit/>
          </a:bodyPr>
          <a:lstStyle/>
          <a:p>
            <a:pPr marL="0" indent="0" algn="ctr">
              <a:tabLst>
                <a:tab pos="341313" algn="l"/>
              </a:tabLst>
            </a:pPr>
            <a:r>
              <a:rPr lang="en-GB" sz="1000">
                <a:solidFill>
                  <a:schemeClr val="bg1"/>
                </a:solidFill>
              </a:rPr>
              <a:t>© Experian confidential and proprietary. Not for distribution</a:t>
            </a:r>
          </a:p>
        </p:txBody>
      </p:sp>
      <p:sp>
        <p:nvSpPr>
          <p:cNvPr id="28" name="Freeform: Shape 27">
            <a:extLst>
              <a:ext uri="{FF2B5EF4-FFF2-40B4-BE49-F238E27FC236}">
                <a16:creationId xmlns:a16="http://schemas.microsoft.com/office/drawing/2014/main" id="{3163B2B1-8A19-40F3-A73D-4AB0EEAFDEE8}"/>
              </a:ext>
            </a:extLst>
          </p:cNvPr>
          <p:cNvSpPr/>
          <p:nvPr userDrawn="1"/>
        </p:nvSpPr>
        <p:spPr>
          <a:xfrm rot="20101977">
            <a:off x="-1324171" y="-475207"/>
            <a:ext cx="6373398" cy="7605562"/>
          </a:xfrm>
          <a:custGeom>
            <a:avLst/>
            <a:gdLst>
              <a:gd name="connsiteX0" fmla="*/ 6373398 w 6373398"/>
              <a:gd name="connsiteY0" fmla="*/ 1615945 h 7605562"/>
              <a:gd name="connsiteX1" fmla="*/ 6373398 w 6373398"/>
              <a:gd name="connsiteY1" fmla="*/ 6626187 h 7605562"/>
              <a:gd name="connsiteX2" fmla="*/ 5394023 w 6373398"/>
              <a:gd name="connsiteY2" fmla="*/ 7605562 h 7605562"/>
              <a:gd name="connsiteX3" fmla="*/ 2944901 w 6373398"/>
              <a:gd name="connsiteY3" fmla="*/ 7605562 h 7605562"/>
              <a:gd name="connsiteX4" fmla="*/ 0 w 6373398"/>
              <a:gd name="connsiteY4" fmla="*/ 6234393 h 7605562"/>
              <a:gd name="connsiteX5" fmla="*/ 2902782 w 6373398"/>
              <a:gd name="connsiteY5" fmla="*/ 0 h 760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3398" h="7605562">
                <a:moveTo>
                  <a:pt x="6373398" y="1615945"/>
                </a:moveTo>
                <a:lnTo>
                  <a:pt x="6373398" y="6626187"/>
                </a:lnTo>
                <a:cubicBezTo>
                  <a:pt x="6373398" y="7167081"/>
                  <a:pt x="5934917" y="7605562"/>
                  <a:pt x="5394023" y="7605562"/>
                </a:cubicBezTo>
                <a:lnTo>
                  <a:pt x="2944901" y="7605562"/>
                </a:lnTo>
                <a:lnTo>
                  <a:pt x="0" y="6234393"/>
                </a:lnTo>
                <a:lnTo>
                  <a:pt x="2902782" y="0"/>
                </a:lnTo>
                <a:close/>
              </a:path>
            </a:pathLst>
          </a:custGeom>
          <a:solidFill>
            <a:srgbClr val="8A5C9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cture Placeholder 41">
            <a:extLst>
              <a:ext uri="{FF2B5EF4-FFF2-40B4-BE49-F238E27FC236}">
                <a16:creationId xmlns:a16="http://schemas.microsoft.com/office/drawing/2014/main" id="{48A40CC7-6503-4E73-8F73-9845BD23A1B6}"/>
              </a:ext>
            </a:extLst>
          </p:cNvPr>
          <p:cNvSpPr>
            <a:spLocks noGrp="1"/>
          </p:cNvSpPr>
          <p:nvPr>
            <p:ph type="pic" sz="quarter" idx="12"/>
          </p:nvPr>
        </p:nvSpPr>
        <p:spPr>
          <a:xfrm>
            <a:off x="0" y="0"/>
            <a:ext cx="5938516" cy="6858000"/>
          </a:xfrm>
          <a:custGeom>
            <a:avLst/>
            <a:gdLst>
              <a:gd name="connsiteX0" fmla="*/ 0 w 5938516"/>
              <a:gd name="connsiteY0" fmla="*/ 0 h 6858000"/>
              <a:gd name="connsiteX1" fmla="*/ 3662223 w 5938516"/>
              <a:gd name="connsiteY1" fmla="*/ 0 h 6858000"/>
              <a:gd name="connsiteX2" fmla="*/ 5853791 w 5938516"/>
              <a:gd name="connsiteY2" fmla="*/ 4578967 h 6858000"/>
              <a:gd name="connsiteX3" fmla="*/ 5448122 w 5938516"/>
              <a:gd name="connsiteY3" fmla="*/ 5729422 h 6858000"/>
              <a:gd name="connsiteX4" fmla="*/ 3090120 w 5938516"/>
              <a:gd name="connsiteY4" fmla="*/ 6858000 h 6858000"/>
              <a:gd name="connsiteX5" fmla="*/ 0 w 5938516"/>
              <a:gd name="connsiteY5" fmla="*/ 6858000 h 6858000"/>
              <a:gd name="connsiteX0" fmla="*/ 0 w 5938516"/>
              <a:gd name="connsiteY0" fmla="*/ 0 h 6858000"/>
              <a:gd name="connsiteX1" fmla="*/ 3710775 w 5938516"/>
              <a:gd name="connsiteY1" fmla="*/ 0 h 6858000"/>
              <a:gd name="connsiteX2" fmla="*/ 5853791 w 5938516"/>
              <a:gd name="connsiteY2" fmla="*/ 4578967 h 6858000"/>
              <a:gd name="connsiteX3" fmla="*/ 5448122 w 5938516"/>
              <a:gd name="connsiteY3" fmla="*/ 5729422 h 6858000"/>
              <a:gd name="connsiteX4" fmla="*/ 3090120 w 5938516"/>
              <a:gd name="connsiteY4" fmla="*/ 6858000 h 6858000"/>
              <a:gd name="connsiteX5" fmla="*/ 0 w 5938516"/>
              <a:gd name="connsiteY5" fmla="*/ 6858000 h 6858000"/>
              <a:gd name="connsiteX6" fmla="*/ 0 w 59385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8516" h="6858000">
                <a:moveTo>
                  <a:pt x="0" y="0"/>
                </a:moveTo>
                <a:lnTo>
                  <a:pt x="3710775" y="0"/>
                </a:lnTo>
                <a:cubicBezTo>
                  <a:pt x="4441298" y="1526322"/>
                  <a:pt x="5123268" y="3052645"/>
                  <a:pt x="5853791" y="4578967"/>
                </a:cubicBezTo>
                <a:cubicBezTo>
                  <a:pt x="6059458" y="5008678"/>
                  <a:pt x="5877834" y="5523755"/>
                  <a:pt x="5448122" y="5729422"/>
                </a:cubicBezTo>
                <a:lnTo>
                  <a:pt x="3090120" y="6858000"/>
                </a:lnTo>
                <a:lnTo>
                  <a:pt x="0" y="6858000"/>
                </a:lnTo>
                <a:lnTo>
                  <a:pt x="0" y="0"/>
                </a:lnTo>
                <a:close/>
              </a:path>
            </a:pathLst>
          </a:custGeom>
          <a:ln w="101600">
            <a:noFill/>
          </a:ln>
        </p:spPr>
        <p:txBody>
          <a:bodyPr wrap="square" anchor="ctr">
            <a:noAutofit/>
          </a:bodyPr>
          <a:lstStyle>
            <a:lvl1pPr algn="ctr">
              <a:defRPr>
                <a:solidFill>
                  <a:schemeClr val="bg1"/>
                </a:solidFill>
              </a:defRPr>
            </a:lvl1pPr>
          </a:lstStyle>
          <a:p>
            <a:endParaRPr lang="en-US"/>
          </a:p>
        </p:txBody>
      </p:sp>
      <p:sp>
        <p:nvSpPr>
          <p:cNvPr id="34" name="Text Placeholder 2">
            <a:extLst>
              <a:ext uri="{FF2B5EF4-FFF2-40B4-BE49-F238E27FC236}">
                <a16:creationId xmlns:a16="http://schemas.microsoft.com/office/drawing/2014/main" id="{0EF63E6D-7FC7-4E3C-A0E6-541FB3C1B2E0}"/>
              </a:ext>
            </a:extLst>
          </p:cNvPr>
          <p:cNvSpPr>
            <a:spLocks noGrp="1"/>
          </p:cNvSpPr>
          <p:nvPr>
            <p:ph type="body" sz="quarter" idx="13"/>
          </p:nvPr>
        </p:nvSpPr>
        <p:spPr>
          <a:xfrm>
            <a:off x="6805426" y="1879807"/>
            <a:ext cx="4728491" cy="1685589"/>
          </a:xfrm>
        </p:spPr>
        <p:txBody>
          <a:bodyPr/>
          <a:lstStyle>
            <a:lvl1pPr algn="r">
              <a:defRPr sz="4400" b="0">
                <a:solidFill>
                  <a:schemeClr val="bg1"/>
                </a:solidFill>
              </a:defRPr>
            </a:lvl1pPr>
          </a:lstStyle>
          <a:p>
            <a:pPr lvl="0"/>
            <a:r>
              <a:rPr lang="en-US"/>
              <a:t>Click to edit Master text styles</a:t>
            </a:r>
          </a:p>
        </p:txBody>
      </p:sp>
      <p:grpSp>
        <p:nvGrpSpPr>
          <p:cNvPr id="38" name="Group 37">
            <a:extLst>
              <a:ext uri="{FF2B5EF4-FFF2-40B4-BE49-F238E27FC236}">
                <a16:creationId xmlns:a16="http://schemas.microsoft.com/office/drawing/2014/main" id="{7705F51C-39CF-43F6-9D58-4F0D1745AC6B}"/>
              </a:ext>
            </a:extLst>
          </p:cNvPr>
          <p:cNvGrpSpPr/>
          <p:nvPr userDrawn="1"/>
        </p:nvGrpSpPr>
        <p:grpSpPr>
          <a:xfrm>
            <a:off x="8971887" y="4994828"/>
            <a:ext cx="3220113" cy="1913187"/>
            <a:chOff x="8971887" y="4994828"/>
            <a:chExt cx="3220113" cy="1913187"/>
          </a:xfrm>
        </p:grpSpPr>
        <p:sp>
          <p:nvSpPr>
            <p:cNvPr id="39" name="Freeform: Shape 38">
              <a:extLst>
                <a:ext uri="{FF2B5EF4-FFF2-40B4-BE49-F238E27FC236}">
                  <a16:creationId xmlns:a16="http://schemas.microsoft.com/office/drawing/2014/main" id="{2670022B-1DD3-4D64-8741-8F9D527D7BC0}"/>
                </a:ext>
              </a:extLst>
            </p:cNvPr>
            <p:cNvSpPr/>
            <p:nvPr/>
          </p:nvSpPr>
          <p:spPr>
            <a:xfrm>
              <a:off x="8971888" y="5013341"/>
              <a:ext cx="3220112" cy="1855546"/>
            </a:xfrm>
            <a:custGeom>
              <a:avLst/>
              <a:gdLst>
                <a:gd name="connsiteX0" fmla="*/ 716070 w 3220112"/>
                <a:gd name="connsiteY0" fmla="*/ 1219 h 1896735"/>
                <a:gd name="connsiteX1" fmla="*/ 3220112 w 3220112"/>
                <a:gd name="connsiteY1" fmla="*/ 12524 h 1896735"/>
                <a:gd name="connsiteX2" fmla="*/ 3220112 w 3220112"/>
                <a:gd name="connsiteY2" fmla="*/ 1885798 h 1896735"/>
                <a:gd name="connsiteX3" fmla="*/ 451739 w 3220112"/>
                <a:gd name="connsiteY3" fmla="*/ 1896735 h 1896735"/>
                <a:gd name="connsiteX4" fmla="*/ 59768 w 3220112"/>
                <a:gd name="connsiteY4" fmla="*/ 1040061 h 1896735"/>
                <a:gd name="connsiteX5" fmla="*/ 716070 w 3220112"/>
                <a:gd name="connsiteY5" fmla="*/ 1219 h 189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0112" h="1896735">
                  <a:moveTo>
                    <a:pt x="716070" y="1219"/>
                  </a:moveTo>
                  <a:lnTo>
                    <a:pt x="3220112" y="12524"/>
                  </a:lnTo>
                  <a:lnTo>
                    <a:pt x="3220112" y="1885798"/>
                  </a:lnTo>
                  <a:lnTo>
                    <a:pt x="451739" y="1896735"/>
                  </a:lnTo>
                  <a:cubicBezTo>
                    <a:pt x="325201" y="1615296"/>
                    <a:pt x="186306" y="1321500"/>
                    <a:pt x="59768" y="1040061"/>
                  </a:cubicBezTo>
                  <a:cubicBezTo>
                    <a:pt x="-112296" y="657367"/>
                    <a:pt x="81365" y="-32911"/>
                    <a:pt x="716070" y="1219"/>
                  </a:cubicBezTo>
                  <a:close/>
                </a:path>
              </a:pathLst>
            </a:custGeom>
            <a:solidFill>
              <a:schemeClr val="bg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124B0B8-8ADF-485F-ADBC-AE957B6EA251}"/>
                </a:ext>
              </a:extLst>
            </p:cNvPr>
            <p:cNvSpPr/>
            <p:nvPr/>
          </p:nvSpPr>
          <p:spPr>
            <a:xfrm>
              <a:off x="8971887" y="4994828"/>
              <a:ext cx="3220112" cy="1913187"/>
            </a:xfrm>
            <a:custGeom>
              <a:avLst/>
              <a:gdLst>
                <a:gd name="connsiteX0" fmla="*/ 1701331 w 3889813"/>
                <a:gd name="connsiteY0" fmla="*/ 0 h 2849702"/>
                <a:gd name="connsiteX1" fmla="*/ 3889813 w 3889813"/>
                <a:gd name="connsiteY1" fmla="*/ 0 h 2849702"/>
                <a:gd name="connsiteX2" fmla="*/ 3889813 w 3889813"/>
                <a:gd name="connsiteY2" fmla="*/ 2849702 h 2849702"/>
                <a:gd name="connsiteX3" fmla="*/ 871337 w 3889813"/>
                <a:gd name="connsiteY3" fmla="*/ 2849702 h 2849702"/>
                <a:gd name="connsiteX4" fmla="*/ 93204 w 3889813"/>
                <a:gd name="connsiteY4" fmla="*/ 1119025 h 2849702"/>
                <a:gd name="connsiteX5" fmla="*/ 640528 w 3889813"/>
                <a:gd name="connsiteY5" fmla="*/ 23127 h 2849702"/>
                <a:gd name="connsiteX6" fmla="*/ 1478286 w 3889813"/>
                <a:gd name="connsiteY6" fmla="*/ 14315 h 2849702"/>
                <a:gd name="connsiteX7" fmla="*/ 1590787 w 3889813"/>
                <a:gd name="connsiteY7" fmla="*/ 13196 h 2849702"/>
                <a:gd name="connsiteX8" fmla="*/ 1600577 w 3889813"/>
                <a:gd name="connsiteY8" fmla="*/ 10157 h 2849702"/>
                <a:gd name="connsiteX9" fmla="*/ 1701331 w 3889813"/>
                <a:gd name="connsiteY9" fmla="*/ 0 h 2849702"/>
                <a:gd name="connsiteX0" fmla="*/ 1600577 w 3889813"/>
                <a:gd name="connsiteY0" fmla="*/ 218371 h 3057916"/>
                <a:gd name="connsiteX1" fmla="*/ 3889813 w 3889813"/>
                <a:gd name="connsiteY1" fmla="*/ 208214 h 3057916"/>
                <a:gd name="connsiteX2" fmla="*/ 3889813 w 3889813"/>
                <a:gd name="connsiteY2" fmla="*/ 3057916 h 3057916"/>
                <a:gd name="connsiteX3" fmla="*/ 871337 w 3889813"/>
                <a:gd name="connsiteY3" fmla="*/ 3057916 h 3057916"/>
                <a:gd name="connsiteX4" fmla="*/ 93204 w 3889813"/>
                <a:gd name="connsiteY4" fmla="*/ 1327239 h 3057916"/>
                <a:gd name="connsiteX5" fmla="*/ 640528 w 3889813"/>
                <a:gd name="connsiteY5" fmla="*/ 231341 h 3057916"/>
                <a:gd name="connsiteX6" fmla="*/ 1478286 w 3889813"/>
                <a:gd name="connsiteY6" fmla="*/ 222529 h 3057916"/>
                <a:gd name="connsiteX7" fmla="*/ 1590787 w 3889813"/>
                <a:gd name="connsiteY7" fmla="*/ 221410 h 3057916"/>
                <a:gd name="connsiteX8" fmla="*/ 1600577 w 3889813"/>
                <a:gd name="connsiteY8" fmla="*/ 218371 h 3057916"/>
                <a:gd name="connsiteX0" fmla="*/ 1590787 w 3889813"/>
                <a:gd name="connsiteY0" fmla="*/ 13196 h 2849702"/>
                <a:gd name="connsiteX1" fmla="*/ 3889813 w 3889813"/>
                <a:gd name="connsiteY1" fmla="*/ 0 h 2849702"/>
                <a:gd name="connsiteX2" fmla="*/ 3889813 w 3889813"/>
                <a:gd name="connsiteY2" fmla="*/ 2849702 h 2849702"/>
                <a:gd name="connsiteX3" fmla="*/ 871337 w 3889813"/>
                <a:gd name="connsiteY3" fmla="*/ 2849702 h 2849702"/>
                <a:gd name="connsiteX4" fmla="*/ 93204 w 3889813"/>
                <a:gd name="connsiteY4" fmla="*/ 1119025 h 2849702"/>
                <a:gd name="connsiteX5" fmla="*/ 640528 w 3889813"/>
                <a:gd name="connsiteY5" fmla="*/ 23127 h 2849702"/>
                <a:gd name="connsiteX6" fmla="*/ 1478286 w 3889813"/>
                <a:gd name="connsiteY6" fmla="*/ 14315 h 2849702"/>
                <a:gd name="connsiteX7" fmla="*/ 1590787 w 3889813"/>
                <a:gd name="connsiteY7" fmla="*/ 13196 h 2849702"/>
                <a:gd name="connsiteX0" fmla="*/ 1478286 w 3889813"/>
                <a:gd name="connsiteY0" fmla="*/ 14315 h 2849702"/>
                <a:gd name="connsiteX1" fmla="*/ 3889813 w 3889813"/>
                <a:gd name="connsiteY1" fmla="*/ 0 h 2849702"/>
                <a:gd name="connsiteX2" fmla="*/ 3889813 w 3889813"/>
                <a:gd name="connsiteY2" fmla="*/ 2849702 h 2849702"/>
                <a:gd name="connsiteX3" fmla="*/ 871337 w 3889813"/>
                <a:gd name="connsiteY3" fmla="*/ 2849702 h 2849702"/>
                <a:gd name="connsiteX4" fmla="*/ 93204 w 3889813"/>
                <a:gd name="connsiteY4" fmla="*/ 1119025 h 2849702"/>
                <a:gd name="connsiteX5" fmla="*/ 640528 w 3889813"/>
                <a:gd name="connsiteY5" fmla="*/ 23127 h 2849702"/>
                <a:gd name="connsiteX6" fmla="*/ 1478286 w 3889813"/>
                <a:gd name="connsiteY6" fmla="*/ 14315 h 2849702"/>
                <a:gd name="connsiteX0" fmla="*/ 1478286 w 3889813"/>
                <a:gd name="connsiteY0" fmla="*/ 1959 h 2837346"/>
                <a:gd name="connsiteX1" fmla="*/ 3889813 w 3889813"/>
                <a:gd name="connsiteY1" fmla="*/ 0 h 2837346"/>
                <a:gd name="connsiteX2" fmla="*/ 3889813 w 3889813"/>
                <a:gd name="connsiteY2" fmla="*/ 2837346 h 2837346"/>
                <a:gd name="connsiteX3" fmla="*/ 871337 w 3889813"/>
                <a:gd name="connsiteY3" fmla="*/ 2837346 h 2837346"/>
                <a:gd name="connsiteX4" fmla="*/ 93204 w 3889813"/>
                <a:gd name="connsiteY4" fmla="*/ 1106669 h 2837346"/>
                <a:gd name="connsiteX5" fmla="*/ 640528 w 3889813"/>
                <a:gd name="connsiteY5" fmla="*/ 10771 h 2837346"/>
                <a:gd name="connsiteX6" fmla="*/ 1478286 w 3889813"/>
                <a:gd name="connsiteY6" fmla="*/ 1959 h 2837346"/>
                <a:gd name="connsiteX0" fmla="*/ 640528 w 3889813"/>
                <a:gd name="connsiteY0" fmla="*/ 10771 h 2837346"/>
                <a:gd name="connsiteX1" fmla="*/ 3889813 w 3889813"/>
                <a:gd name="connsiteY1" fmla="*/ 0 h 2837346"/>
                <a:gd name="connsiteX2" fmla="*/ 3889813 w 3889813"/>
                <a:gd name="connsiteY2" fmla="*/ 2837346 h 2837346"/>
                <a:gd name="connsiteX3" fmla="*/ 871337 w 3889813"/>
                <a:gd name="connsiteY3" fmla="*/ 2837346 h 2837346"/>
                <a:gd name="connsiteX4" fmla="*/ 93204 w 3889813"/>
                <a:gd name="connsiteY4" fmla="*/ 1106669 h 2837346"/>
                <a:gd name="connsiteX5" fmla="*/ 640528 w 3889813"/>
                <a:gd name="connsiteY5" fmla="*/ 10771 h 2837346"/>
                <a:gd name="connsiteX0" fmla="*/ 772434 w 3861081"/>
                <a:gd name="connsiteY0" fmla="*/ 1315 h 2852604"/>
                <a:gd name="connsiteX1" fmla="*/ 3861081 w 3861081"/>
                <a:gd name="connsiteY1" fmla="*/ 15258 h 2852604"/>
                <a:gd name="connsiteX2" fmla="*/ 3861081 w 3861081"/>
                <a:gd name="connsiteY2" fmla="*/ 2852604 h 2852604"/>
                <a:gd name="connsiteX3" fmla="*/ 842605 w 3861081"/>
                <a:gd name="connsiteY3" fmla="*/ 2852604 h 2852604"/>
                <a:gd name="connsiteX4" fmla="*/ 64472 w 3861081"/>
                <a:gd name="connsiteY4" fmla="*/ 1121927 h 2852604"/>
                <a:gd name="connsiteX5" fmla="*/ 772434 w 3861081"/>
                <a:gd name="connsiteY5" fmla="*/ 1315 h 2852604"/>
                <a:gd name="connsiteX0" fmla="*/ 772434 w 3861081"/>
                <a:gd name="connsiteY0" fmla="*/ 1315 h 2852604"/>
                <a:gd name="connsiteX1" fmla="*/ 3861081 w 3861081"/>
                <a:gd name="connsiteY1" fmla="*/ 15258 h 2852604"/>
                <a:gd name="connsiteX2" fmla="*/ 3847070 w 3861081"/>
                <a:gd name="connsiteY2" fmla="*/ 319469 h 2852604"/>
                <a:gd name="connsiteX3" fmla="*/ 3861081 w 3861081"/>
                <a:gd name="connsiteY3" fmla="*/ 2852604 h 2852604"/>
                <a:gd name="connsiteX4" fmla="*/ 842605 w 3861081"/>
                <a:gd name="connsiteY4" fmla="*/ 2852604 h 2852604"/>
                <a:gd name="connsiteX5" fmla="*/ 64472 w 3861081"/>
                <a:gd name="connsiteY5" fmla="*/ 1121927 h 2852604"/>
                <a:gd name="connsiteX6" fmla="*/ 772434 w 3861081"/>
                <a:gd name="connsiteY6" fmla="*/ 1315 h 2852604"/>
                <a:gd name="connsiteX0" fmla="*/ 3847070 w 3938510"/>
                <a:gd name="connsiteY0" fmla="*/ 319469 h 2852604"/>
                <a:gd name="connsiteX1" fmla="*/ 3861081 w 3938510"/>
                <a:gd name="connsiteY1" fmla="*/ 2852604 h 2852604"/>
                <a:gd name="connsiteX2" fmla="*/ 842605 w 3938510"/>
                <a:gd name="connsiteY2" fmla="*/ 2852604 h 2852604"/>
                <a:gd name="connsiteX3" fmla="*/ 64472 w 3938510"/>
                <a:gd name="connsiteY3" fmla="*/ 1121927 h 2852604"/>
                <a:gd name="connsiteX4" fmla="*/ 772434 w 3938510"/>
                <a:gd name="connsiteY4" fmla="*/ 1315 h 2852604"/>
                <a:gd name="connsiteX5" fmla="*/ 3861081 w 3938510"/>
                <a:gd name="connsiteY5" fmla="*/ 15258 h 2852604"/>
                <a:gd name="connsiteX6" fmla="*/ 3938510 w 3938510"/>
                <a:gd name="connsiteY6" fmla="*/ 410909 h 2852604"/>
                <a:gd name="connsiteX0" fmla="*/ 3847070 w 3861081"/>
                <a:gd name="connsiteY0" fmla="*/ 319469 h 2852604"/>
                <a:gd name="connsiteX1" fmla="*/ 3861081 w 3861081"/>
                <a:gd name="connsiteY1" fmla="*/ 2852604 h 2852604"/>
                <a:gd name="connsiteX2" fmla="*/ 842605 w 3861081"/>
                <a:gd name="connsiteY2" fmla="*/ 2852604 h 2852604"/>
                <a:gd name="connsiteX3" fmla="*/ 64472 w 3861081"/>
                <a:gd name="connsiteY3" fmla="*/ 1121927 h 2852604"/>
                <a:gd name="connsiteX4" fmla="*/ 772434 w 3861081"/>
                <a:gd name="connsiteY4" fmla="*/ 1315 h 2852604"/>
                <a:gd name="connsiteX5" fmla="*/ 3861081 w 3861081"/>
                <a:gd name="connsiteY5" fmla="*/ 15258 h 2852604"/>
                <a:gd name="connsiteX0" fmla="*/ 3861081 w 3861081"/>
                <a:gd name="connsiteY0" fmla="*/ 2852604 h 2852604"/>
                <a:gd name="connsiteX1" fmla="*/ 842605 w 3861081"/>
                <a:gd name="connsiteY1" fmla="*/ 2852604 h 2852604"/>
                <a:gd name="connsiteX2" fmla="*/ 64472 w 3861081"/>
                <a:gd name="connsiteY2" fmla="*/ 1121927 h 2852604"/>
                <a:gd name="connsiteX3" fmla="*/ 772434 w 3861081"/>
                <a:gd name="connsiteY3" fmla="*/ 1315 h 2852604"/>
                <a:gd name="connsiteX4" fmla="*/ 3861081 w 3861081"/>
                <a:gd name="connsiteY4" fmla="*/ 15258 h 2852604"/>
                <a:gd name="connsiteX0" fmla="*/ 842605 w 3861081"/>
                <a:gd name="connsiteY0" fmla="*/ 2852604 h 2852604"/>
                <a:gd name="connsiteX1" fmla="*/ 64472 w 3861081"/>
                <a:gd name="connsiteY1" fmla="*/ 1121927 h 2852604"/>
                <a:gd name="connsiteX2" fmla="*/ 772434 w 3861081"/>
                <a:gd name="connsiteY2" fmla="*/ 1315 h 2852604"/>
                <a:gd name="connsiteX3" fmla="*/ 3861081 w 3861081"/>
                <a:gd name="connsiteY3" fmla="*/ 15258 h 2852604"/>
                <a:gd name="connsiteX0" fmla="*/ 879675 w 3861081"/>
                <a:gd name="connsiteY0" fmla="*/ 2939101 h 2939101"/>
                <a:gd name="connsiteX1" fmla="*/ 64472 w 3861081"/>
                <a:gd name="connsiteY1" fmla="*/ 1121927 h 2939101"/>
                <a:gd name="connsiteX2" fmla="*/ 772434 w 3861081"/>
                <a:gd name="connsiteY2" fmla="*/ 1315 h 2939101"/>
                <a:gd name="connsiteX3" fmla="*/ 3861081 w 3861081"/>
                <a:gd name="connsiteY3" fmla="*/ 15258 h 2939101"/>
                <a:gd name="connsiteX0" fmla="*/ 879675 w 3861081"/>
                <a:gd name="connsiteY0" fmla="*/ 2939101 h 2939101"/>
                <a:gd name="connsiteX1" fmla="*/ 506517 w 3861081"/>
                <a:gd name="connsiteY1" fmla="*/ 2152668 h 2939101"/>
                <a:gd name="connsiteX2" fmla="*/ 64472 w 3861081"/>
                <a:gd name="connsiteY2" fmla="*/ 1121927 h 2939101"/>
                <a:gd name="connsiteX3" fmla="*/ 772434 w 3861081"/>
                <a:gd name="connsiteY3" fmla="*/ 1315 h 2939101"/>
                <a:gd name="connsiteX4" fmla="*/ 3861081 w 3861081"/>
                <a:gd name="connsiteY4" fmla="*/ 15258 h 2939101"/>
                <a:gd name="connsiteX0" fmla="*/ 506517 w 3861081"/>
                <a:gd name="connsiteY0" fmla="*/ 2152668 h 2152668"/>
                <a:gd name="connsiteX1" fmla="*/ 64472 w 3861081"/>
                <a:gd name="connsiteY1" fmla="*/ 1121927 h 2152668"/>
                <a:gd name="connsiteX2" fmla="*/ 772434 w 3861081"/>
                <a:gd name="connsiteY2" fmla="*/ 1315 h 2152668"/>
                <a:gd name="connsiteX3" fmla="*/ 3861081 w 3861081"/>
                <a:gd name="connsiteY3" fmla="*/ 15258 h 2152668"/>
                <a:gd name="connsiteX0" fmla="*/ 533175 w 3861081"/>
                <a:gd name="connsiteY0" fmla="*/ 2152668 h 2152668"/>
                <a:gd name="connsiteX1" fmla="*/ 64472 w 3861081"/>
                <a:gd name="connsiteY1" fmla="*/ 1121927 h 2152668"/>
                <a:gd name="connsiteX2" fmla="*/ 772434 w 3861081"/>
                <a:gd name="connsiteY2" fmla="*/ 1315 h 2152668"/>
                <a:gd name="connsiteX3" fmla="*/ 3861081 w 3861081"/>
                <a:gd name="connsiteY3" fmla="*/ 15258 h 2152668"/>
                <a:gd name="connsiteX0" fmla="*/ 559835 w 3861081"/>
                <a:gd name="connsiteY0" fmla="*/ 2126009 h 2126009"/>
                <a:gd name="connsiteX1" fmla="*/ 64472 w 3861081"/>
                <a:gd name="connsiteY1" fmla="*/ 1121927 h 2126009"/>
                <a:gd name="connsiteX2" fmla="*/ 772434 w 3861081"/>
                <a:gd name="connsiteY2" fmla="*/ 1315 h 2126009"/>
                <a:gd name="connsiteX3" fmla="*/ 3861081 w 3861081"/>
                <a:gd name="connsiteY3" fmla="*/ 15258 h 2126009"/>
                <a:gd name="connsiteX0" fmla="*/ 533175 w 3861081"/>
                <a:gd name="connsiteY0" fmla="*/ 2126009 h 2126009"/>
                <a:gd name="connsiteX1" fmla="*/ 64472 w 3861081"/>
                <a:gd name="connsiteY1" fmla="*/ 1121927 h 2126009"/>
                <a:gd name="connsiteX2" fmla="*/ 772434 w 3861081"/>
                <a:gd name="connsiteY2" fmla="*/ 1315 h 2126009"/>
                <a:gd name="connsiteX3" fmla="*/ 3861081 w 3861081"/>
                <a:gd name="connsiteY3" fmla="*/ 15258 h 2126009"/>
                <a:gd name="connsiteX0" fmla="*/ 533175 w 3473576"/>
                <a:gd name="connsiteY0" fmla="*/ 2134235 h 2134235"/>
                <a:gd name="connsiteX1" fmla="*/ 64472 w 3473576"/>
                <a:gd name="connsiteY1" fmla="*/ 1130153 h 2134235"/>
                <a:gd name="connsiteX2" fmla="*/ 772434 w 3473576"/>
                <a:gd name="connsiteY2" fmla="*/ 9541 h 2134235"/>
                <a:gd name="connsiteX3" fmla="*/ 3473576 w 3473576"/>
                <a:gd name="connsiteY3" fmla="*/ 0 h 2134235"/>
                <a:gd name="connsiteX0" fmla="*/ 497948 w 3473576"/>
                <a:gd name="connsiteY0" fmla="*/ 2063780 h 2063780"/>
                <a:gd name="connsiteX1" fmla="*/ 64472 w 3473576"/>
                <a:gd name="connsiteY1" fmla="*/ 1130153 h 2063780"/>
                <a:gd name="connsiteX2" fmla="*/ 772434 w 3473576"/>
                <a:gd name="connsiteY2" fmla="*/ 9541 h 2063780"/>
                <a:gd name="connsiteX3" fmla="*/ 3473576 w 3473576"/>
                <a:gd name="connsiteY3" fmla="*/ 0 h 2063780"/>
              </a:gdLst>
              <a:ahLst/>
              <a:cxnLst>
                <a:cxn ang="0">
                  <a:pos x="connsiteX0" y="connsiteY0"/>
                </a:cxn>
                <a:cxn ang="0">
                  <a:pos x="connsiteX1" y="connsiteY1"/>
                </a:cxn>
                <a:cxn ang="0">
                  <a:pos x="connsiteX2" y="connsiteY2"/>
                </a:cxn>
                <a:cxn ang="0">
                  <a:pos x="connsiteX3" y="connsiteY3"/>
                </a:cxn>
              </a:cxnLst>
              <a:rect l="l" t="t" r="r" b="b"/>
              <a:pathLst>
                <a:path w="3473576" h="2063780">
                  <a:moveTo>
                    <a:pt x="497948" y="2063780"/>
                  </a:moveTo>
                  <a:lnTo>
                    <a:pt x="64472" y="1130153"/>
                  </a:lnTo>
                  <a:cubicBezTo>
                    <a:pt x="-121135" y="717336"/>
                    <a:pt x="87769" y="-27275"/>
                    <a:pt x="772434" y="9541"/>
                  </a:cubicBezTo>
                  <a:lnTo>
                    <a:pt x="3473576" y="0"/>
                  </a:lnTo>
                </a:path>
              </a:pathLst>
            </a:custGeom>
            <a:noFill/>
            <a:ln w="63500">
              <a:solidFill>
                <a:srgbClr val="986D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ED3ABECA-05D0-4298-9390-D88F1F5EAD05}"/>
              </a:ext>
            </a:extLst>
          </p:cNvPr>
          <p:cNvSpPr/>
          <p:nvPr userDrawn="1"/>
        </p:nvSpPr>
        <p:spPr>
          <a:xfrm>
            <a:off x="11537043" y="6415475"/>
            <a:ext cx="546387" cy="246221"/>
          </a:xfrm>
          <a:prstGeom prst="rect">
            <a:avLst/>
          </a:prstGeom>
        </p:spPr>
        <p:txBody>
          <a:bodyPr wrap="square">
            <a:spAutoFit/>
          </a:bodyPr>
          <a:lstStyle/>
          <a:p>
            <a:pPr marL="0" indent="0" algn="r">
              <a:tabLst>
                <a:tab pos="341313" algn="l"/>
              </a:tabLst>
            </a:pPr>
            <a:fld id="{EF540DAE-C9AD-4AB7-834A-30F15928ADCF}" type="slidenum">
              <a:rPr lang="en-GB" sz="1000" smtClean="0">
                <a:solidFill>
                  <a:schemeClr val="accent1"/>
                </a:solidFill>
              </a:rPr>
              <a:pPr marL="0" indent="0" algn="r">
                <a:tabLst>
                  <a:tab pos="341313" algn="l"/>
                </a:tabLst>
              </a:pPr>
              <a:t>‹#›</a:t>
            </a:fld>
            <a:endParaRPr lang="en-GB" sz="1000">
              <a:solidFill>
                <a:schemeClr val="accent1"/>
              </a:solidFill>
            </a:endParaRPr>
          </a:p>
        </p:txBody>
      </p:sp>
      <p:sp>
        <p:nvSpPr>
          <p:cNvPr id="14" name="TextBox 13">
            <a:extLst>
              <a:ext uri="{FF2B5EF4-FFF2-40B4-BE49-F238E27FC236}">
                <a16:creationId xmlns:a16="http://schemas.microsoft.com/office/drawing/2014/main" id="{330287CB-1C3B-40D2-B3FB-8C573B17B199}"/>
              </a:ext>
            </a:extLst>
          </p:cNvPr>
          <p:cNvSpPr txBox="1"/>
          <p:nvPr userDrawn="1"/>
        </p:nvSpPr>
        <p:spPr>
          <a:xfrm>
            <a:off x="9305607" y="4618492"/>
            <a:ext cx="2750030" cy="215444"/>
          </a:xfrm>
          <a:prstGeom prst="rect">
            <a:avLst/>
          </a:prstGeom>
          <a:noFill/>
        </p:spPr>
        <p:txBody>
          <a:bodyPr wrap="square" lIns="0" tIns="0" rIns="0" bIns="0" numCol="1" spcCol="151200" rtlCol="0">
            <a:spAutoFit/>
          </a:bodyPr>
          <a:lstStyle/>
          <a:p>
            <a:pPr algn="l"/>
            <a:r>
              <a:rPr lang="en-US" sz="1400">
                <a:solidFill>
                  <a:schemeClr val="bg1"/>
                </a:solidFill>
              </a:rPr>
              <a:t>Especially prepared for</a:t>
            </a:r>
          </a:p>
        </p:txBody>
      </p:sp>
      <p:sp>
        <p:nvSpPr>
          <p:cNvPr id="15" name="Picture Placeholder 3">
            <a:extLst>
              <a:ext uri="{FF2B5EF4-FFF2-40B4-BE49-F238E27FC236}">
                <a16:creationId xmlns:a16="http://schemas.microsoft.com/office/drawing/2014/main" id="{AE50AEB6-A982-417D-86AE-075BD9372589}"/>
              </a:ext>
            </a:extLst>
          </p:cNvPr>
          <p:cNvSpPr>
            <a:spLocks noGrp="1"/>
          </p:cNvSpPr>
          <p:nvPr>
            <p:ph type="pic" sz="quarter" idx="14"/>
          </p:nvPr>
        </p:nvSpPr>
        <p:spPr>
          <a:xfrm>
            <a:off x="9445625" y="5214938"/>
            <a:ext cx="2522538" cy="965200"/>
          </a:xfrm>
        </p:spPr>
        <p:txBody>
          <a:bodyPr anchor="ctr"/>
          <a:lstStyle>
            <a:lvl1pPr algn="ctr">
              <a:defRPr sz="1400" b="0"/>
            </a:lvl1pPr>
          </a:lstStyle>
          <a:p>
            <a:endParaRPr lang="en-US"/>
          </a:p>
        </p:txBody>
      </p:sp>
    </p:spTree>
    <p:extLst>
      <p:ext uri="{BB962C8B-B14F-4D97-AF65-F5344CB8AC3E}">
        <p14:creationId xmlns:p14="http://schemas.microsoft.com/office/powerpoint/2010/main" val="355491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16430165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4727A1E-FE10-144E-9EC0-D23B9A6901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F21ADF-6A9A-DF42-8DF4-DF92DEA39BD1}"/>
              </a:ext>
            </a:extLst>
          </p:cNvPr>
          <p:cNvSpPr>
            <a:spLocks noGrp="1"/>
          </p:cNvSpPr>
          <p:nvPr>
            <p:ph type="sldNum" sz="quarter" idx="12"/>
          </p:nvPr>
        </p:nvSpPr>
        <p:spPr/>
        <p:txBody>
          <a:bodyPr/>
          <a:lstStyle/>
          <a:p>
            <a:fld id="{0F4B625E-B07D-4363-A8C1-101046C84654}" type="slidenum">
              <a:rPr lang="en-US" smtClean="0"/>
              <a:pPr/>
              <a:t>‹#›</a:t>
            </a:fld>
            <a:r>
              <a:rPr lang="en-US"/>
              <a:t> </a:t>
            </a:r>
          </a:p>
        </p:txBody>
      </p:sp>
      <p:sp>
        <p:nvSpPr>
          <p:cNvPr id="6" name="Date Placeholder 3">
            <a:extLst>
              <a:ext uri="{FF2B5EF4-FFF2-40B4-BE49-F238E27FC236}">
                <a16:creationId xmlns:a16="http://schemas.microsoft.com/office/drawing/2014/main" id="{949D5544-6D83-4D54-B495-4C50E5DDD368}"/>
              </a:ext>
            </a:extLst>
          </p:cNvPr>
          <p:cNvSpPr>
            <a:spLocks noGrp="1"/>
          </p:cNvSpPr>
          <p:nvPr>
            <p:ph type="dt" sz="half" idx="2"/>
          </p:nvPr>
        </p:nvSpPr>
        <p:spPr>
          <a:xfrm>
            <a:off x="1143000" y="6345936"/>
            <a:ext cx="687469" cy="365125"/>
          </a:xfrm>
          <a:prstGeom prst="rect">
            <a:avLst/>
          </a:prstGeom>
        </p:spPr>
        <p:txBody>
          <a:bodyPr vert="horz" lIns="0" tIns="0" rIns="0" bIns="0" rtlCol="0" anchor="ctr"/>
          <a:lstStyle>
            <a:lvl1pPr algn="ctr">
              <a:defRPr sz="700">
                <a:solidFill>
                  <a:schemeClr val="tx1"/>
                </a:solidFill>
              </a:defRPr>
            </a:lvl1pPr>
          </a:lstStyle>
          <a:p>
            <a:endParaRPr lang="en-US"/>
          </a:p>
        </p:txBody>
      </p:sp>
    </p:spTree>
    <p:extLst>
      <p:ext uri="{BB962C8B-B14F-4D97-AF65-F5344CB8AC3E}">
        <p14:creationId xmlns:p14="http://schemas.microsoft.com/office/powerpoint/2010/main" val="26129047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Cov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362F4-7A0C-8D47-A3B4-AF200743A4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B1A89A90-BBB1-9E47-9190-506228D4D8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056" t="18235" r="4477" b="18235"/>
          <a:stretch/>
        </p:blipFill>
        <p:spPr>
          <a:xfrm>
            <a:off x="427431" y="982445"/>
            <a:ext cx="1871268" cy="647205"/>
          </a:xfrm>
          <a:prstGeom prst="rect">
            <a:avLst/>
          </a:prstGeom>
        </p:spPr>
      </p:pic>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7315200" cy="1371600"/>
          </a:xfrm>
        </p:spPr>
        <p:txBody>
          <a:bodyPr anchor="b"/>
          <a:lstStyle>
            <a:lvl1pPr algn="l">
              <a:defRPr sz="4400" b="0">
                <a:solidFill>
                  <a:schemeClr val="bg1"/>
                </a:solidFill>
              </a:defRPr>
            </a:lvl1pPr>
          </a:lstStyle>
          <a:p>
            <a:r>
              <a:rPr lang="en-US" dirty="0"/>
              <a:t>Type Presentation 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7315200" cy="1005840"/>
          </a:xfrm>
        </p:spPr>
        <p:txBody>
          <a:bodyPr>
            <a:noAutofit/>
          </a:bodyPr>
          <a:lstStyle>
            <a:lvl1pPr marL="0" indent="0" algn="l">
              <a:lnSpc>
                <a:spcPct val="100000"/>
              </a:lnSpc>
              <a:spcBef>
                <a:spcPts val="600"/>
              </a:spcBef>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7315200" cy="457200"/>
          </a:xfrm>
        </p:spPr>
        <p:txBody>
          <a:bodyPr/>
          <a:lstStyle>
            <a:lvl1pPr>
              <a:defRPr>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20000"/>
                    <a:lumOff val="80000"/>
                  </a:schemeClr>
                </a:solidFill>
              </a:rPr>
              <a:t>©2021 Experian Information Solutions, Inc. All rights reserved. Experian and the Experian marks used herein are trademarks or registered trademarks </a:t>
            </a:r>
            <a:br>
              <a:rPr lang="en-US" dirty="0">
                <a:solidFill>
                  <a:schemeClr val="tx1">
                    <a:lumMod val="20000"/>
                    <a:lumOff val="80000"/>
                  </a:schemeClr>
                </a:solidFill>
              </a:rPr>
            </a:br>
            <a:r>
              <a:rPr lang="en-US" dirty="0">
                <a:solidFill>
                  <a:schemeClr val="tx1">
                    <a:lumMod val="20000"/>
                    <a:lumOff val="80000"/>
                  </a:schemeClr>
                </a:solidFill>
              </a:rPr>
              <a:t>of Experian Information Solutions, Inc. Other product and company names mentioned herein are the trademarks of their respective owners. </a:t>
            </a:r>
            <a:br>
              <a:rPr lang="en-US" dirty="0">
                <a:solidFill>
                  <a:schemeClr val="tx1">
                    <a:lumMod val="20000"/>
                    <a:lumOff val="80000"/>
                  </a:schemeClr>
                </a:solidFill>
              </a:rPr>
            </a:br>
            <a:r>
              <a:rPr lang="en-US" dirty="0">
                <a:solidFill>
                  <a:schemeClr val="tx1">
                    <a:lumMod val="20000"/>
                    <a:lumOff val="80000"/>
                  </a:schemeClr>
                </a:solidFill>
              </a:rPr>
              <a:t>No part of this copyrighted work may be reproduced, modified, or distributed in any form or manner without the prior written permission of Experian. </a:t>
            </a:r>
          </a:p>
        </p:txBody>
      </p:sp>
      <p:sp>
        <p:nvSpPr>
          <p:cNvPr id="10" name="Footer Placeholder 4">
            <a:extLst>
              <a:ext uri="{FF2B5EF4-FFF2-40B4-BE49-F238E27FC236}">
                <a16:creationId xmlns:a16="http://schemas.microsoft.com/office/drawing/2014/main" id="{10D5896E-FF89-8540-8CCA-0D8E350BCBC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chemeClr val="tx1">
                    <a:lumMod val="20000"/>
                    <a:lumOff val="80000"/>
                  </a:schemeClr>
                </a:solidFill>
              </a:defRPr>
            </a:lvl1pPr>
          </a:lstStyle>
          <a:p>
            <a:endParaRPr lang="en-US" dirty="0"/>
          </a:p>
        </p:txBody>
      </p:sp>
    </p:spTree>
    <p:extLst>
      <p:ext uri="{BB962C8B-B14F-4D97-AF65-F5344CB8AC3E}">
        <p14:creationId xmlns:p14="http://schemas.microsoft.com/office/powerpoint/2010/main" val="20179814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3_Cov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362F4-7A0C-8D47-A3B4-AF200743A4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12192000" cy="6858000"/>
          </a:xfrm>
          <a:prstGeom prst="rect">
            <a:avLst/>
          </a:prstGeom>
        </p:spPr>
      </p:pic>
      <p:pic>
        <p:nvPicPr>
          <p:cNvPr id="11" name="Picture 10">
            <a:extLst>
              <a:ext uri="{FF2B5EF4-FFF2-40B4-BE49-F238E27FC236}">
                <a16:creationId xmlns:a16="http://schemas.microsoft.com/office/drawing/2014/main" id="{B1A89A90-BBB1-9E47-9190-506228D4D8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056" t="18235" r="4477" b="18235"/>
          <a:stretch/>
        </p:blipFill>
        <p:spPr>
          <a:xfrm>
            <a:off x="427431" y="982445"/>
            <a:ext cx="1871268" cy="647205"/>
          </a:xfrm>
          <a:prstGeom prst="rect">
            <a:avLst/>
          </a:prstGeom>
        </p:spPr>
      </p:pic>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7315200" cy="1371600"/>
          </a:xfrm>
        </p:spPr>
        <p:txBody>
          <a:bodyPr anchor="b"/>
          <a:lstStyle>
            <a:lvl1pPr algn="l">
              <a:defRPr sz="4400" b="0">
                <a:solidFill>
                  <a:schemeClr val="bg1"/>
                </a:solidFill>
              </a:defRPr>
            </a:lvl1pPr>
          </a:lstStyle>
          <a:p>
            <a:r>
              <a:rPr lang="en-US" dirty="0"/>
              <a:t>Type Presentation 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7315200" cy="1005840"/>
          </a:xfrm>
        </p:spPr>
        <p:txBody>
          <a:bodyPr>
            <a:noAutofit/>
          </a:bodyPr>
          <a:lstStyle>
            <a:lvl1pPr marL="0" indent="0" algn="l">
              <a:lnSpc>
                <a:spcPct val="100000"/>
              </a:lnSpc>
              <a:spcBef>
                <a:spcPts val="600"/>
              </a:spcBef>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7315200" cy="457200"/>
          </a:xfrm>
        </p:spPr>
        <p:txBody>
          <a:bodyPr/>
          <a:lstStyle>
            <a:lvl1pPr>
              <a:defRPr>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20000"/>
                    <a:lumOff val="80000"/>
                  </a:schemeClr>
                </a:solidFill>
              </a:rPr>
              <a:t>©2021 Experian Information Solutions, Inc. All rights reserved. Experian and the Experian marks used herein are trademarks or registered trademarks </a:t>
            </a:r>
            <a:br>
              <a:rPr lang="en-US" dirty="0">
                <a:solidFill>
                  <a:schemeClr val="tx1">
                    <a:lumMod val="20000"/>
                    <a:lumOff val="80000"/>
                  </a:schemeClr>
                </a:solidFill>
              </a:rPr>
            </a:br>
            <a:r>
              <a:rPr lang="en-US" dirty="0">
                <a:solidFill>
                  <a:schemeClr val="tx1">
                    <a:lumMod val="20000"/>
                    <a:lumOff val="80000"/>
                  </a:schemeClr>
                </a:solidFill>
              </a:rPr>
              <a:t>of Experian Information Solutions, Inc. Other product and company names mentioned herein are the trademarks of their respective owners. </a:t>
            </a:r>
            <a:br>
              <a:rPr lang="en-US" dirty="0">
                <a:solidFill>
                  <a:schemeClr val="tx1">
                    <a:lumMod val="20000"/>
                    <a:lumOff val="80000"/>
                  </a:schemeClr>
                </a:solidFill>
              </a:rPr>
            </a:br>
            <a:r>
              <a:rPr lang="en-US" dirty="0">
                <a:solidFill>
                  <a:schemeClr val="tx1">
                    <a:lumMod val="20000"/>
                    <a:lumOff val="80000"/>
                  </a:schemeClr>
                </a:solidFill>
              </a:rPr>
              <a:t>No part of this copyrighted work may be reproduced, modified, or distributed in any form or manner without the prior written permission of Experian. </a:t>
            </a:r>
          </a:p>
        </p:txBody>
      </p:sp>
      <p:sp>
        <p:nvSpPr>
          <p:cNvPr id="10" name="Footer Placeholder 4">
            <a:extLst>
              <a:ext uri="{FF2B5EF4-FFF2-40B4-BE49-F238E27FC236}">
                <a16:creationId xmlns:a16="http://schemas.microsoft.com/office/drawing/2014/main" id="{10D5896E-FF89-8540-8CCA-0D8E350BCBC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chemeClr val="tx1">
                    <a:lumMod val="20000"/>
                    <a:lumOff val="80000"/>
                  </a:schemeClr>
                </a:solidFill>
              </a:defRPr>
            </a:lvl1pPr>
          </a:lstStyle>
          <a:p>
            <a:endParaRPr lang="en-US" dirty="0"/>
          </a:p>
        </p:txBody>
      </p:sp>
    </p:spTree>
    <p:extLst>
      <p:ext uri="{BB962C8B-B14F-4D97-AF65-F5344CB8AC3E}">
        <p14:creationId xmlns:p14="http://schemas.microsoft.com/office/powerpoint/2010/main" val="5543690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2_Cov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362F4-7A0C-8D47-A3B4-AF200743A4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B1A89A90-BBB1-9E47-9190-506228D4D8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056" t="18235" r="4477" b="18235"/>
          <a:stretch/>
        </p:blipFill>
        <p:spPr>
          <a:xfrm>
            <a:off x="427431" y="982445"/>
            <a:ext cx="1871268" cy="647205"/>
          </a:xfrm>
          <a:prstGeom prst="rect">
            <a:avLst/>
          </a:prstGeom>
        </p:spPr>
      </p:pic>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7315200" cy="1371600"/>
          </a:xfrm>
        </p:spPr>
        <p:txBody>
          <a:bodyPr anchor="b"/>
          <a:lstStyle>
            <a:lvl1pPr algn="l">
              <a:defRPr sz="4400" b="0">
                <a:solidFill>
                  <a:schemeClr val="bg1"/>
                </a:solidFill>
              </a:defRPr>
            </a:lvl1pPr>
          </a:lstStyle>
          <a:p>
            <a:r>
              <a:rPr lang="en-US" dirty="0"/>
              <a:t>Type Presentation 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7315200" cy="1005840"/>
          </a:xfrm>
        </p:spPr>
        <p:txBody>
          <a:bodyPr>
            <a:noAutofit/>
          </a:bodyPr>
          <a:lstStyle>
            <a:lvl1pPr marL="0" indent="0" algn="l">
              <a:lnSpc>
                <a:spcPct val="100000"/>
              </a:lnSpc>
              <a:spcBef>
                <a:spcPts val="600"/>
              </a:spcBef>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7315200" cy="457200"/>
          </a:xfrm>
        </p:spPr>
        <p:txBody>
          <a:bodyPr/>
          <a:lstStyle>
            <a:lvl1pPr>
              <a:defRPr>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20000"/>
                    <a:lumOff val="80000"/>
                  </a:schemeClr>
                </a:solidFill>
              </a:rPr>
              <a:t>©2021 Experian Information Solutions, Inc. All rights reserved. Experian and the Experian marks used herein are trademarks or registered trademarks </a:t>
            </a:r>
            <a:br>
              <a:rPr lang="en-US" dirty="0">
                <a:solidFill>
                  <a:schemeClr val="tx1">
                    <a:lumMod val="20000"/>
                    <a:lumOff val="80000"/>
                  </a:schemeClr>
                </a:solidFill>
              </a:rPr>
            </a:br>
            <a:r>
              <a:rPr lang="en-US" dirty="0">
                <a:solidFill>
                  <a:schemeClr val="tx1">
                    <a:lumMod val="20000"/>
                    <a:lumOff val="80000"/>
                  </a:schemeClr>
                </a:solidFill>
              </a:rPr>
              <a:t>of Experian Information Solutions, Inc. Other product and company names mentioned herein are the trademarks of their respective owners. </a:t>
            </a:r>
            <a:br>
              <a:rPr lang="en-US" dirty="0">
                <a:solidFill>
                  <a:schemeClr val="tx1">
                    <a:lumMod val="20000"/>
                    <a:lumOff val="80000"/>
                  </a:schemeClr>
                </a:solidFill>
              </a:rPr>
            </a:br>
            <a:r>
              <a:rPr lang="en-US" dirty="0">
                <a:solidFill>
                  <a:schemeClr val="tx1">
                    <a:lumMod val="20000"/>
                    <a:lumOff val="80000"/>
                  </a:schemeClr>
                </a:solidFill>
              </a:rPr>
              <a:t>No part of this copyrighted work may be reproduced, modified, or distributed in any form or manner without the prior written permission of Experian. </a:t>
            </a:r>
          </a:p>
        </p:txBody>
      </p:sp>
      <p:sp>
        <p:nvSpPr>
          <p:cNvPr id="10" name="Footer Placeholder 4">
            <a:extLst>
              <a:ext uri="{FF2B5EF4-FFF2-40B4-BE49-F238E27FC236}">
                <a16:creationId xmlns:a16="http://schemas.microsoft.com/office/drawing/2014/main" id="{10D5896E-FF89-8540-8CCA-0D8E350BCBC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chemeClr val="tx1">
                    <a:lumMod val="20000"/>
                    <a:lumOff val="80000"/>
                  </a:schemeClr>
                </a:solidFill>
              </a:defRPr>
            </a:lvl1pPr>
          </a:lstStyle>
          <a:p>
            <a:endParaRPr lang="en-US" dirty="0"/>
          </a:p>
        </p:txBody>
      </p:sp>
    </p:spTree>
    <p:extLst>
      <p:ext uri="{BB962C8B-B14F-4D97-AF65-F5344CB8AC3E}">
        <p14:creationId xmlns:p14="http://schemas.microsoft.com/office/powerpoint/2010/main" val="31924255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5_Cov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362F4-7A0C-8D47-A3B4-AF200743A45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B1A89A90-BBB1-9E47-9190-506228D4D8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056" t="18235" r="4477" b="18235"/>
          <a:stretch/>
        </p:blipFill>
        <p:spPr>
          <a:xfrm>
            <a:off x="427431" y="982445"/>
            <a:ext cx="1871268" cy="647205"/>
          </a:xfrm>
          <a:prstGeom prst="rect">
            <a:avLst/>
          </a:prstGeom>
        </p:spPr>
      </p:pic>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7315200" cy="1371600"/>
          </a:xfrm>
        </p:spPr>
        <p:txBody>
          <a:bodyPr anchor="b"/>
          <a:lstStyle>
            <a:lvl1pPr algn="l">
              <a:defRPr sz="4400" b="0">
                <a:solidFill>
                  <a:schemeClr val="bg1"/>
                </a:solidFill>
              </a:defRPr>
            </a:lvl1pPr>
          </a:lstStyle>
          <a:p>
            <a:r>
              <a:rPr lang="en-US" dirty="0"/>
              <a:t>Type Presentation 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7315200" cy="1005840"/>
          </a:xfrm>
        </p:spPr>
        <p:txBody>
          <a:bodyPr>
            <a:noAutofit/>
          </a:bodyPr>
          <a:lstStyle>
            <a:lvl1pPr marL="0" indent="0" algn="l">
              <a:lnSpc>
                <a:spcPct val="100000"/>
              </a:lnSpc>
              <a:spcBef>
                <a:spcPts val="600"/>
              </a:spcBef>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7315200" cy="457200"/>
          </a:xfrm>
        </p:spPr>
        <p:txBody>
          <a:bodyPr/>
          <a:lstStyle>
            <a:lvl1pPr>
              <a:defRPr>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20000"/>
                    <a:lumOff val="80000"/>
                  </a:schemeClr>
                </a:solidFill>
              </a:rPr>
              <a:t>©2021 Experian Information Solutions, Inc. All rights reserved. Experian and the Experian marks used herein are trademarks or registered trademarks </a:t>
            </a:r>
            <a:br>
              <a:rPr lang="en-US" dirty="0">
                <a:solidFill>
                  <a:schemeClr val="tx1">
                    <a:lumMod val="20000"/>
                    <a:lumOff val="80000"/>
                  </a:schemeClr>
                </a:solidFill>
              </a:rPr>
            </a:br>
            <a:r>
              <a:rPr lang="en-US" dirty="0">
                <a:solidFill>
                  <a:schemeClr val="tx1">
                    <a:lumMod val="20000"/>
                    <a:lumOff val="80000"/>
                  </a:schemeClr>
                </a:solidFill>
              </a:rPr>
              <a:t>of Experian Information Solutions, Inc. Other product and company names mentioned herein are the trademarks of their respective owners. </a:t>
            </a:r>
            <a:br>
              <a:rPr lang="en-US" dirty="0">
                <a:solidFill>
                  <a:schemeClr val="tx1">
                    <a:lumMod val="20000"/>
                    <a:lumOff val="80000"/>
                  </a:schemeClr>
                </a:solidFill>
              </a:rPr>
            </a:br>
            <a:r>
              <a:rPr lang="en-US" dirty="0">
                <a:solidFill>
                  <a:schemeClr val="tx1">
                    <a:lumMod val="20000"/>
                    <a:lumOff val="80000"/>
                  </a:schemeClr>
                </a:solidFill>
              </a:rPr>
              <a:t>No part of this copyrighted work may be reproduced, modified, or distributed in any form or manner without the prior written permission of Experian. </a:t>
            </a:r>
          </a:p>
        </p:txBody>
      </p:sp>
      <p:sp>
        <p:nvSpPr>
          <p:cNvPr id="10" name="Footer Placeholder 4">
            <a:extLst>
              <a:ext uri="{FF2B5EF4-FFF2-40B4-BE49-F238E27FC236}">
                <a16:creationId xmlns:a16="http://schemas.microsoft.com/office/drawing/2014/main" id="{10D5896E-FF89-8540-8CCA-0D8E350BCBC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chemeClr val="tx1">
                    <a:lumMod val="20000"/>
                    <a:lumOff val="80000"/>
                  </a:schemeClr>
                </a:solidFill>
              </a:defRPr>
            </a:lvl1pPr>
          </a:lstStyle>
          <a:p>
            <a:endParaRPr lang="en-US" dirty="0"/>
          </a:p>
        </p:txBody>
      </p:sp>
    </p:spTree>
    <p:extLst>
      <p:ext uri="{BB962C8B-B14F-4D97-AF65-F5344CB8AC3E}">
        <p14:creationId xmlns:p14="http://schemas.microsoft.com/office/powerpoint/2010/main" val="316224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endParaRPr lang="en-US"/>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0724627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6_Cov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362F4-7A0C-8D47-A3B4-AF200743A45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B1A89A90-BBB1-9E47-9190-506228D4D8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056" t="18235" r="4477" b="18235"/>
          <a:stretch/>
        </p:blipFill>
        <p:spPr>
          <a:xfrm>
            <a:off x="427431" y="982445"/>
            <a:ext cx="1871268" cy="647205"/>
          </a:xfrm>
          <a:prstGeom prst="rect">
            <a:avLst/>
          </a:prstGeom>
        </p:spPr>
      </p:pic>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7315200" cy="1371600"/>
          </a:xfrm>
        </p:spPr>
        <p:txBody>
          <a:bodyPr anchor="b"/>
          <a:lstStyle>
            <a:lvl1pPr algn="l">
              <a:defRPr sz="4400" b="0">
                <a:solidFill>
                  <a:schemeClr val="bg1"/>
                </a:solidFill>
              </a:defRPr>
            </a:lvl1pPr>
          </a:lstStyle>
          <a:p>
            <a:r>
              <a:rPr lang="en-US" dirty="0"/>
              <a:t>Type Presentation 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7315200" cy="1005840"/>
          </a:xfrm>
        </p:spPr>
        <p:txBody>
          <a:bodyPr>
            <a:noAutofit/>
          </a:bodyPr>
          <a:lstStyle>
            <a:lvl1pPr marL="0" indent="0" algn="l">
              <a:lnSpc>
                <a:spcPct val="100000"/>
              </a:lnSpc>
              <a:spcBef>
                <a:spcPts val="600"/>
              </a:spcBef>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7315200" cy="457200"/>
          </a:xfrm>
        </p:spPr>
        <p:txBody>
          <a:bodyPr/>
          <a:lstStyle>
            <a:lvl1pPr>
              <a:defRPr>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20000"/>
                    <a:lumOff val="80000"/>
                  </a:schemeClr>
                </a:solidFill>
              </a:rPr>
              <a:t>©2021 Experian Information Solutions, Inc. All rights reserved. Experian and the Experian marks used herein are trademarks or registered trademarks </a:t>
            </a:r>
            <a:br>
              <a:rPr lang="en-US" dirty="0">
                <a:solidFill>
                  <a:schemeClr val="tx1">
                    <a:lumMod val="20000"/>
                    <a:lumOff val="80000"/>
                  </a:schemeClr>
                </a:solidFill>
              </a:rPr>
            </a:br>
            <a:r>
              <a:rPr lang="en-US" dirty="0">
                <a:solidFill>
                  <a:schemeClr val="tx1">
                    <a:lumMod val="20000"/>
                    <a:lumOff val="80000"/>
                  </a:schemeClr>
                </a:solidFill>
              </a:rPr>
              <a:t>of Experian Information Solutions, Inc. Other product and company names mentioned herein are the trademarks of their respective owners. </a:t>
            </a:r>
            <a:br>
              <a:rPr lang="en-US" dirty="0">
                <a:solidFill>
                  <a:schemeClr val="tx1">
                    <a:lumMod val="20000"/>
                    <a:lumOff val="80000"/>
                  </a:schemeClr>
                </a:solidFill>
              </a:rPr>
            </a:br>
            <a:r>
              <a:rPr lang="en-US" dirty="0">
                <a:solidFill>
                  <a:schemeClr val="tx1">
                    <a:lumMod val="20000"/>
                    <a:lumOff val="80000"/>
                  </a:schemeClr>
                </a:solidFill>
              </a:rPr>
              <a:t>No part of this copyrighted work may be reproduced, modified, or distributed in any form or manner without the prior written permission of Experian. </a:t>
            </a:r>
          </a:p>
        </p:txBody>
      </p:sp>
      <p:sp>
        <p:nvSpPr>
          <p:cNvPr id="10" name="Footer Placeholder 4">
            <a:extLst>
              <a:ext uri="{FF2B5EF4-FFF2-40B4-BE49-F238E27FC236}">
                <a16:creationId xmlns:a16="http://schemas.microsoft.com/office/drawing/2014/main" id="{10D5896E-FF89-8540-8CCA-0D8E350BCBC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chemeClr val="tx1">
                    <a:lumMod val="20000"/>
                    <a:lumOff val="80000"/>
                  </a:schemeClr>
                </a:solidFill>
              </a:defRPr>
            </a:lvl1pPr>
          </a:lstStyle>
          <a:p>
            <a:endParaRPr lang="en-US" dirty="0"/>
          </a:p>
        </p:txBody>
      </p:sp>
    </p:spTree>
    <p:extLst>
      <p:ext uri="{BB962C8B-B14F-4D97-AF65-F5344CB8AC3E}">
        <p14:creationId xmlns:p14="http://schemas.microsoft.com/office/powerpoint/2010/main" val="9074731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7_Cov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362F4-7A0C-8D47-A3B4-AF200743A45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B1A89A90-BBB1-9E47-9190-506228D4D8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056" t="18235" r="4477" b="18235"/>
          <a:stretch/>
        </p:blipFill>
        <p:spPr>
          <a:xfrm>
            <a:off x="427431" y="982445"/>
            <a:ext cx="1871268" cy="647205"/>
          </a:xfrm>
          <a:prstGeom prst="rect">
            <a:avLst/>
          </a:prstGeom>
        </p:spPr>
      </p:pic>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7315200" cy="1371600"/>
          </a:xfrm>
        </p:spPr>
        <p:txBody>
          <a:bodyPr anchor="b"/>
          <a:lstStyle>
            <a:lvl1pPr algn="l">
              <a:defRPr sz="4400" b="0">
                <a:solidFill>
                  <a:schemeClr val="bg1"/>
                </a:solidFill>
              </a:defRPr>
            </a:lvl1pPr>
          </a:lstStyle>
          <a:p>
            <a:r>
              <a:rPr lang="en-US" dirty="0"/>
              <a:t>Type Presentation 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7315200" cy="1005840"/>
          </a:xfrm>
        </p:spPr>
        <p:txBody>
          <a:bodyPr>
            <a:noAutofit/>
          </a:bodyPr>
          <a:lstStyle>
            <a:lvl1pPr marL="0" indent="0" algn="l">
              <a:lnSpc>
                <a:spcPct val="100000"/>
              </a:lnSpc>
              <a:spcBef>
                <a:spcPts val="600"/>
              </a:spcBef>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7315200" cy="457200"/>
          </a:xfrm>
        </p:spPr>
        <p:txBody>
          <a:bodyPr/>
          <a:lstStyle>
            <a:lvl1pPr>
              <a:defRPr>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20000"/>
                    <a:lumOff val="80000"/>
                  </a:schemeClr>
                </a:solidFill>
              </a:rPr>
              <a:t>©2021 Experian Information Solutions, Inc. All rights reserved. Experian and the Experian marks used herein are trademarks or registered trademarks </a:t>
            </a:r>
            <a:br>
              <a:rPr lang="en-US" dirty="0">
                <a:solidFill>
                  <a:schemeClr val="tx1">
                    <a:lumMod val="20000"/>
                    <a:lumOff val="80000"/>
                  </a:schemeClr>
                </a:solidFill>
              </a:rPr>
            </a:br>
            <a:r>
              <a:rPr lang="en-US" dirty="0">
                <a:solidFill>
                  <a:schemeClr val="tx1">
                    <a:lumMod val="20000"/>
                    <a:lumOff val="80000"/>
                  </a:schemeClr>
                </a:solidFill>
              </a:rPr>
              <a:t>of Experian Information Solutions, Inc. Other product and company names mentioned herein are the trademarks of their respective owners. </a:t>
            </a:r>
            <a:br>
              <a:rPr lang="en-US" dirty="0">
                <a:solidFill>
                  <a:schemeClr val="tx1">
                    <a:lumMod val="20000"/>
                    <a:lumOff val="80000"/>
                  </a:schemeClr>
                </a:solidFill>
              </a:rPr>
            </a:br>
            <a:r>
              <a:rPr lang="en-US" dirty="0">
                <a:solidFill>
                  <a:schemeClr val="tx1">
                    <a:lumMod val="20000"/>
                    <a:lumOff val="80000"/>
                  </a:schemeClr>
                </a:solidFill>
              </a:rPr>
              <a:t>No part of this copyrighted work may be reproduced, modified, or distributed in any form or manner without the prior written permission of Experian. </a:t>
            </a:r>
          </a:p>
        </p:txBody>
      </p:sp>
      <p:sp>
        <p:nvSpPr>
          <p:cNvPr id="10" name="Footer Placeholder 4">
            <a:extLst>
              <a:ext uri="{FF2B5EF4-FFF2-40B4-BE49-F238E27FC236}">
                <a16:creationId xmlns:a16="http://schemas.microsoft.com/office/drawing/2014/main" id="{10D5896E-FF89-8540-8CCA-0D8E350BCBC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chemeClr val="tx1">
                    <a:lumMod val="20000"/>
                    <a:lumOff val="80000"/>
                  </a:schemeClr>
                </a:solidFill>
              </a:defRPr>
            </a:lvl1pPr>
          </a:lstStyle>
          <a:p>
            <a:endParaRPr lang="en-US" dirty="0"/>
          </a:p>
        </p:txBody>
      </p:sp>
    </p:spTree>
    <p:extLst>
      <p:ext uri="{BB962C8B-B14F-4D97-AF65-F5344CB8AC3E}">
        <p14:creationId xmlns:p14="http://schemas.microsoft.com/office/powerpoint/2010/main" val="7644817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8_Cov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362F4-7A0C-8D47-A3B4-AF200743A45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5884" y="0"/>
            <a:ext cx="12180231" cy="6858000"/>
          </a:xfrm>
          <a:prstGeom prst="rect">
            <a:avLst/>
          </a:prstGeom>
        </p:spPr>
      </p:pic>
      <p:pic>
        <p:nvPicPr>
          <p:cNvPr id="11" name="Picture 10">
            <a:extLst>
              <a:ext uri="{FF2B5EF4-FFF2-40B4-BE49-F238E27FC236}">
                <a16:creationId xmlns:a16="http://schemas.microsoft.com/office/drawing/2014/main" id="{B1A89A90-BBB1-9E47-9190-506228D4D8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056" t="18235" r="4477" b="18235"/>
          <a:stretch/>
        </p:blipFill>
        <p:spPr>
          <a:xfrm>
            <a:off x="427431" y="982445"/>
            <a:ext cx="1871268" cy="647205"/>
          </a:xfrm>
          <a:prstGeom prst="rect">
            <a:avLst/>
          </a:prstGeom>
        </p:spPr>
      </p:pic>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5638800" cy="1371600"/>
          </a:xfrm>
        </p:spPr>
        <p:txBody>
          <a:bodyPr anchor="b"/>
          <a:lstStyle>
            <a:lvl1pPr algn="l">
              <a:defRPr sz="4400" b="0">
                <a:solidFill>
                  <a:schemeClr val="bg1"/>
                </a:solidFill>
              </a:defRPr>
            </a:lvl1pPr>
          </a:lstStyle>
          <a:p>
            <a:r>
              <a:rPr lang="en-US" dirty="0"/>
              <a:t>Type Presentation 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7315200" cy="1005840"/>
          </a:xfrm>
        </p:spPr>
        <p:txBody>
          <a:bodyPr>
            <a:noAutofit/>
          </a:bodyPr>
          <a:lstStyle>
            <a:lvl1pPr marL="0" indent="0" algn="l">
              <a:lnSpc>
                <a:spcPct val="100000"/>
              </a:lnSpc>
              <a:spcBef>
                <a:spcPts val="600"/>
              </a:spcBef>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7315200" cy="457200"/>
          </a:xfrm>
        </p:spPr>
        <p:txBody>
          <a:bodyPr/>
          <a:lstStyle>
            <a:lvl1pPr>
              <a:defRPr>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20000"/>
                    <a:lumOff val="80000"/>
                  </a:schemeClr>
                </a:solidFill>
              </a:rPr>
              <a:t>©2021 Experian Information Solutions, Inc. All rights reserved. Experian and the Experian marks used herein are trademarks or registered trademarks </a:t>
            </a:r>
            <a:br>
              <a:rPr lang="en-US" dirty="0">
                <a:solidFill>
                  <a:schemeClr val="tx1">
                    <a:lumMod val="20000"/>
                    <a:lumOff val="80000"/>
                  </a:schemeClr>
                </a:solidFill>
              </a:rPr>
            </a:br>
            <a:r>
              <a:rPr lang="en-US" dirty="0">
                <a:solidFill>
                  <a:schemeClr val="tx1">
                    <a:lumMod val="20000"/>
                    <a:lumOff val="80000"/>
                  </a:schemeClr>
                </a:solidFill>
              </a:rPr>
              <a:t>of Experian Information Solutions, Inc. Other product and company names mentioned herein are the trademarks of their respective owners. </a:t>
            </a:r>
            <a:br>
              <a:rPr lang="en-US" dirty="0">
                <a:solidFill>
                  <a:schemeClr val="tx1">
                    <a:lumMod val="20000"/>
                    <a:lumOff val="80000"/>
                  </a:schemeClr>
                </a:solidFill>
              </a:rPr>
            </a:br>
            <a:r>
              <a:rPr lang="en-US" dirty="0">
                <a:solidFill>
                  <a:schemeClr val="tx1">
                    <a:lumMod val="20000"/>
                    <a:lumOff val="80000"/>
                  </a:schemeClr>
                </a:solidFill>
              </a:rPr>
              <a:t>No part of this copyrighted work may be reproduced, modified, or distributed in any form or manner without the prior written permission of Experian. </a:t>
            </a:r>
          </a:p>
        </p:txBody>
      </p:sp>
      <p:sp>
        <p:nvSpPr>
          <p:cNvPr id="10" name="Footer Placeholder 4">
            <a:extLst>
              <a:ext uri="{FF2B5EF4-FFF2-40B4-BE49-F238E27FC236}">
                <a16:creationId xmlns:a16="http://schemas.microsoft.com/office/drawing/2014/main" id="{10D5896E-FF89-8540-8CCA-0D8E350BCBC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chemeClr val="tx1">
                    <a:lumMod val="20000"/>
                    <a:lumOff val="80000"/>
                  </a:schemeClr>
                </a:solidFill>
              </a:defRPr>
            </a:lvl1pPr>
          </a:lstStyle>
          <a:p>
            <a:endParaRPr lang="en-US" dirty="0"/>
          </a:p>
        </p:txBody>
      </p:sp>
    </p:spTree>
    <p:extLst>
      <p:ext uri="{BB962C8B-B14F-4D97-AF65-F5344CB8AC3E}">
        <p14:creationId xmlns:p14="http://schemas.microsoft.com/office/powerpoint/2010/main" val="13819261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9_Cov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362F4-7A0C-8D47-A3B4-AF200743A45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5884" y="3310"/>
            <a:ext cx="12180231" cy="6851379"/>
          </a:xfrm>
          <a:prstGeom prst="rect">
            <a:avLst/>
          </a:prstGeom>
        </p:spPr>
      </p:pic>
      <p:pic>
        <p:nvPicPr>
          <p:cNvPr id="11" name="Picture 10">
            <a:extLst>
              <a:ext uri="{FF2B5EF4-FFF2-40B4-BE49-F238E27FC236}">
                <a16:creationId xmlns:a16="http://schemas.microsoft.com/office/drawing/2014/main" id="{B1A89A90-BBB1-9E47-9190-506228D4D8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056" t="18235" r="4477" b="18235"/>
          <a:stretch/>
        </p:blipFill>
        <p:spPr>
          <a:xfrm>
            <a:off x="427431" y="982445"/>
            <a:ext cx="1871268" cy="647205"/>
          </a:xfrm>
          <a:prstGeom prst="rect">
            <a:avLst/>
          </a:prstGeom>
        </p:spPr>
      </p:pic>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199" y="2103120"/>
            <a:ext cx="6018551" cy="1371600"/>
          </a:xfrm>
        </p:spPr>
        <p:txBody>
          <a:bodyPr anchor="b"/>
          <a:lstStyle>
            <a:lvl1pPr algn="l">
              <a:defRPr sz="4400" b="0">
                <a:solidFill>
                  <a:schemeClr val="bg1"/>
                </a:solidFill>
              </a:defRPr>
            </a:lvl1pPr>
          </a:lstStyle>
          <a:p>
            <a:r>
              <a:rPr lang="en-US" dirty="0"/>
              <a:t>Type Presentation </a:t>
            </a:r>
            <a:br>
              <a:rPr lang="en-US" dirty="0"/>
            </a:br>
            <a:r>
              <a:rPr lang="en-US" dirty="0"/>
              <a:t>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6018552" cy="1005840"/>
          </a:xfrm>
        </p:spPr>
        <p:txBody>
          <a:bodyPr>
            <a:noAutofit/>
          </a:bodyPr>
          <a:lstStyle>
            <a:lvl1pPr marL="0" indent="0" algn="l">
              <a:lnSpc>
                <a:spcPct val="100000"/>
              </a:lnSpc>
              <a:spcBef>
                <a:spcPts val="600"/>
              </a:spcBef>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6018551" cy="457200"/>
          </a:xfrm>
        </p:spPr>
        <p:txBody>
          <a:bodyPr/>
          <a:lstStyle>
            <a:lvl1pPr>
              <a:defRPr>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20000"/>
                    <a:lumOff val="80000"/>
                  </a:schemeClr>
                </a:solidFill>
              </a:rPr>
              <a:t>©2021 Experian Information Solutions, Inc. All rights reserved. Experian and the Experian marks used herein are trademarks or registered trademarks </a:t>
            </a:r>
            <a:br>
              <a:rPr lang="en-US" dirty="0">
                <a:solidFill>
                  <a:schemeClr val="tx1">
                    <a:lumMod val="20000"/>
                    <a:lumOff val="80000"/>
                  </a:schemeClr>
                </a:solidFill>
              </a:rPr>
            </a:br>
            <a:r>
              <a:rPr lang="en-US" dirty="0">
                <a:solidFill>
                  <a:schemeClr val="tx1">
                    <a:lumMod val="20000"/>
                    <a:lumOff val="80000"/>
                  </a:schemeClr>
                </a:solidFill>
              </a:rPr>
              <a:t>of Experian Information Solutions, Inc. Other product and company names mentioned herein are the trademarks of their respective owners. </a:t>
            </a:r>
            <a:br>
              <a:rPr lang="en-US" dirty="0">
                <a:solidFill>
                  <a:schemeClr val="tx1">
                    <a:lumMod val="20000"/>
                    <a:lumOff val="80000"/>
                  </a:schemeClr>
                </a:solidFill>
              </a:rPr>
            </a:br>
            <a:r>
              <a:rPr lang="en-US" dirty="0">
                <a:solidFill>
                  <a:schemeClr val="tx1">
                    <a:lumMod val="20000"/>
                    <a:lumOff val="80000"/>
                  </a:schemeClr>
                </a:solidFill>
              </a:rPr>
              <a:t>No part of this copyrighted work may be reproduced, modified, or distributed in any form or manner without the prior written permission of Experian. </a:t>
            </a:r>
          </a:p>
        </p:txBody>
      </p:sp>
      <p:sp>
        <p:nvSpPr>
          <p:cNvPr id="10" name="Footer Placeholder 4">
            <a:extLst>
              <a:ext uri="{FF2B5EF4-FFF2-40B4-BE49-F238E27FC236}">
                <a16:creationId xmlns:a16="http://schemas.microsoft.com/office/drawing/2014/main" id="{10D5896E-FF89-8540-8CCA-0D8E350BCBC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chemeClr val="tx1">
                    <a:lumMod val="20000"/>
                    <a:lumOff val="80000"/>
                  </a:schemeClr>
                </a:solidFill>
              </a:defRPr>
            </a:lvl1pPr>
          </a:lstStyle>
          <a:p>
            <a:endParaRPr lang="en-US" dirty="0"/>
          </a:p>
        </p:txBody>
      </p:sp>
    </p:spTree>
    <p:extLst>
      <p:ext uri="{BB962C8B-B14F-4D97-AF65-F5344CB8AC3E}">
        <p14:creationId xmlns:p14="http://schemas.microsoft.com/office/powerpoint/2010/main" val="29905627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10_Cov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362F4-7A0C-8D47-A3B4-AF200743A45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5885" y="3310"/>
            <a:ext cx="12180229" cy="6851379"/>
          </a:xfrm>
          <a:prstGeom prst="rect">
            <a:avLst/>
          </a:prstGeom>
        </p:spPr>
      </p:pic>
      <p:pic>
        <p:nvPicPr>
          <p:cNvPr id="11" name="Picture 10">
            <a:extLst>
              <a:ext uri="{FF2B5EF4-FFF2-40B4-BE49-F238E27FC236}">
                <a16:creationId xmlns:a16="http://schemas.microsoft.com/office/drawing/2014/main" id="{B1A89A90-BBB1-9E47-9190-506228D4D8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056" t="18235" r="4477" b="18235"/>
          <a:stretch/>
        </p:blipFill>
        <p:spPr>
          <a:xfrm>
            <a:off x="427431" y="982445"/>
            <a:ext cx="1871268" cy="647205"/>
          </a:xfrm>
          <a:prstGeom prst="rect">
            <a:avLst/>
          </a:prstGeom>
        </p:spPr>
      </p:pic>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5638800" cy="1371600"/>
          </a:xfrm>
        </p:spPr>
        <p:txBody>
          <a:bodyPr anchor="b"/>
          <a:lstStyle>
            <a:lvl1pPr algn="l">
              <a:defRPr sz="4400" b="0">
                <a:solidFill>
                  <a:schemeClr val="bg1"/>
                </a:solidFill>
              </a:defRPr>
            </a:lvl1pPr>
          </a:lstStyle>
          <a:p>
            <a:r>
              <a:rPr lang="en-US" dirty="0"/>
              <a:t>Type Presentation 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5638800" cy="1005840"/>
          </a:xfrm>
        </p:spPr>
        <p:txBody>
          <a:bodyPr>
            <a:noAutofit/>
          </a:bodyPr>
          <a:lstStyle>
            <a:lvl1pPr marL="0" indent="0" algn="l">
              <a:lnSpc>
                <a:spcPct val="100000"/>
              </a:lnSpc>
              <a:spcBef>
                <a:spcPts val="600"/>
              </a:spcBef>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2076139" cy="457200"/>
          </a:xfrm>
        </p:spPr>
        <p:txBody>
          <a:bodyPr/>
          <a:lstStyle>
            <a:lvl1pPr>
              <a:defRPr>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20000"/>
                    <a:lumOff val="80000"/>
                  </a:schemeClr>
                </a:solidFill>
              </a:rPr>
              <a:t>©2021 Experian Information Solutions, Inc. All rights reserved. Experian and the Experian marks used herein are trademarks or registered trademarks </a:t>
            </a:r>
            <a:br>
              <a:rPr lang="en-US" dirty="0">
                <a:solidFill>
                  <a:schemeClr val="tx1">
                    <a:lumMod val="20000"/>
                    <a:lumOff val="80000"/>
                  </a:schemeClr>
                </a:solidFill>
              </a:rPr>
            </a:br>
            <a:r>
              <a:rPr lang="en-US" dirty="0">
                <a:solidFill>
                  <a:schemeClr val="tx1">
                    <a:lumMod val="20000"/>
                    <a:lumOff val="80000"/>
                  </a:schemeClr>
                </a:solidFill>
              </a:rPr>
              <a:t>of Experian Information Solutions, Inc. Other product and company names mentioned herein are the trademarks of their respective owners. </a:t>
            </a:r>
            <a:br>
              <a:rPr lang="en-US" dirty="0">
                <a:solidFill>
                  <a:schemeClr val="tx1">
                    <a:lumMod val="20000"/>
                    <a:lumOff val="80000"/>
                  </a:schemeClr>
                </a:solidFill>
              </a:rPr>
            </a:br>
            <a:r>
              <a:rPr lang="en-US" dirty="0">
                <a:solidFill>
                  <a:schemeClr val="tx1">
                    <a:lumMod val="20000"/>
                    <a:lumOff val="80000"/>
                  </a:schemeClr>
                </a:solidFill>
              </a:rPr>
              <a:t>No part of this copyrighted work may be reproduced, modified, or distributed in any form or manner without the prior written permission of Experian. </a:t>
            </a:r>
          </a:p>
        </p:txBody>
      </p:sp>
      <p:sp>
        <p:nvSpPr>
          <p:cNvPr id="10" name="Footer Placeholder 4">
            <a:extLst>
              <a:ext uri="{FF2B5EF4-FFF2-40B4-BE49-F238E27FC236}">
                <a16:creationId xmlns:a16="http://schemas.microsoft.com/office/drawing/2014/main" id="{10D5896E-FF89-8540-8CCA-0D8E350BCBC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chemeClr val="tx1">
                    <a:lumMod val="20000"/>
                    <a:lumOff val="80000"/>
                  </a:schemeClr>
                </a:solidFill>
              </a:defRPr>
            </a:lvl1pPr>
          </a:lstStyle>
          <a:p>
            <a:endParaRPr lang="en-US" dirty="0"/>
          </a:p>
        </p:txBody>
      </p:sp>
    </p:spTree>
    <p:extLst>
      <p:ext uri="{BB962C8B-B14F-4D97-AF65-F5344CB8AC3E}">
        <p14:creationId xmlns:p14="http://schemas.microsoft.com/office/powerpoint/2010/main" val="67443569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89C61A-0000-374C-83A3-3BB5CA1D9F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31757" y="0"/>
            <a:ext cx="7560244" cy="6858000"/>
          </a:xfrm>
          <a:prstGeom prst="rect">
            <a:avLst/>
          </a:prstGeom>
        </p:spPr>
      </p:pic>
      <p:sp>
        <p:nvSpPr>
          <p:cNvPr id="14" name="Rectangle 13">
            <a:extLst>
              <a:ext uri="{FF2B5EF4-FFF2-40B4-BE49-F238E27FC236}">
                <a16:creationId xmlns:a16="http://schemas.microsoft.com/office/drawing/2014/main" id="{53269767-A5BD-4381-AA66-17C15C0803B0}"/>
              </a:ext>
            </a:extLst>
          </p:cNvPr>
          <p:cNvSpPr/>
          <p:nvPr userDrawn="1"/>
        </p:nvSpPr>
        <p:spPr>
          <a:xfrm rot="10800000" flipH="1">
            <a:off x="0" y="0"/>
            <a:ext cx="12192000" cy="6857999"/>
          </a:xfrm>
          <a:prstGeom prst="rect">
            <a:avLst/>
          </a:prstGeom>
          <a:gradFill flip="none" rotWithShape="1">
            <a:gsLst>
              <a:gs pos="31000">
                <a:schemeClr val="accent1">
                  <a:alpha val="79000"/>
                  <a:lumMod val="19000"/>
                  <a:lumOff val="81000"/>
                </a:schemeClr>
              </a:gs>
              <a:gs pos="46000">
                <a:schemeClr val="bg1"/>
              </a:gs>
              <a:gs pos="23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7315200" cy="1371600"/>
          </a:xfrm>
        </p:spPr>
        <p:txBody>
          <a:bodyPr anchor="b"/>
          <a:lstStyle>
            <a:lvl1pPr algn="l">
              <a:defRPr sz="4400" b="0"/>
            </a:lvl1pPr>
          </a:lstStyle>
          <a:p>
            <a:r>
              <a:rPr lang="en-US"/>
              <a:t>Type Presentation 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7315200" cy="1005840"/>
          </a:xfrm>
        </p:spPr>
        <p:txBody>
          <a:bodyPr>
            <a:noAutofit/>
          </a:bodyPr>
          <a:lstStyle>
            <a:lvl1pPr marL="0" indent="0" algn="l">
              <a:lnSpc>
                <a:spcPct val="100000"/>
              </a:lnSpc>
              <a:spcBef>
                <a:spcPts val="600"/>
              </a:spcBef>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7315200" cy="457200"/>
          </a:xfrm>
        </p:spPr>
        <p:txBody>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©2021 Experian Information Solutions, Inc. All rights </a:t>
            </a:r>
            <a:r>
              <a:rPr lang="en-US">
                <a:solidFill>
                  <a:srgbClr val="9EA0A1"/>
                </a:solidFill>
              </a:rPr>
              <a:t>reserved. Experian </a:t>
            </a:r>
            <a:r>
              <a:rPr lang="en-US"/>
              <a:t>and the Experian marks used herein are trademarks or registered trademarks </a:t>
            </a:r>
            <a:br>
              <a:rPr lang="en-US"/>
            </a:br>
            <a:r>
              <a:rPr lang="en-US"/>
              <a:t>of Experian Information Solutions, Inc. Other product and company names mentioned herein are the trademarks of their respective owners. </a:t>
            </a:r>
            <a:br>
              <a:rPr lang="en-US"/>
            </a:br>
            <a:r>
              <a:rPr lang="en-US"/>
              <a:t>No part of this copyrighted work may be reproduced, modified, or distributed in any form or manner without the prior written permission of Experian. </a:t>
            </a:r>
          </a:p>
        </p:txBody>
      </p:sp>
      <p:pic>
        <p:nvPicPr>
          <p:cNvPr id="5" name="Picture 4">
            <a:extLst>
              <a:ext uri="{FF2B5EF4-FFF2-40B4-BE49-F238E27FC236}">
                <a16:creationId xmlns:a16="http://schemas.microsoft.com/office/drawing/2014/main" id="{7C3C85A8-56E1-7F40-A2C0-17E2F7689A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63" y="1014984"/>
            <a:ext cx="1788224" cy="576072"/>
          </a:xfrm>
          <a:prstGeom prst="rect">
            <a:avLst/>
          </a:prstGeom>
        </p:spPr>
      </p:pic>
      <p:sp>
        <p:nvSpPr>
          <p:cNvPr id="10" name="Footer Placeholder 4">
            <a:extLst>
              <a:ext uri="{FF2B5EF4-FFF2-40B4-BE49-F238E27FC236}">
                <a16:creationId xmlns:a16="http://schemas.microsoft.com/office/drawing/2014/main" id="{10D5896E-FF89-8540-8CCA-0D8E350BCBC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rgbClr val="818487"/>
                </a:solidFill>
              </a:defRPr>
            </a:lvl1pPr>
          </a:lstStyle>
          <a:p>
            <a:endParaRPr lang="en-US"/>
          </a:p>
        </p:txBody>
      </p:sp>
    </p:spTree>
    <p:extLst>
      <p:ext uri="{BB962C8B-B14F-4D97-AF65-F5344CB8AC3E}">
        <p14:creationId xmlns:p14="http://schemas.microsoft.com/office/powerpoint/2010/main" val="13111893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89C61A-0000-374C-83A3-3BB5CA1D9F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833"/>
          <a:stretch/>
        </p:blipFill>
        <p:spPr>
          <a:xfrm>
            <a:off x="0" y="-1"/>
            <a:ext cx="12188952" cy="6858001"/>
          </a:xfrm>
          <a:prstGeom prst="rect">
            <a:avLst/>
          </a:prstGeom>
        </p:spPr>
      </p:pic>
      <p:sp>
        <p:nvSpPr>
          <p:cNvPr id="14" name="Rectangle 13">
            <a:extLst>
              <a:ext uri="{FF2B5EF4-FFF2-40B4-BE49-F238E27FC236}">
                <a16:creationId xmlns:a16="http://schemas.microsoft.com/office/drawing/2014/main" id="{53269767-A5BD-4381-AA66-17C15C0803B0}"/>
              </a:ext>
            </a:extLst>
          </p:cNvPr>
          <p:cNvSpPr/>
          <p:nvPr userDrawn="1"/>
        </p:nvSpPr>
        <p:spPr>
          <a:xfrm rot="10800000" flipH="1">
            <a:off x="0" y="0"/>
            <a:ext cx="12192000" cy="6858000"/>
          </a:xfrm>
          <a:prstGeom prst="rect">
            <a:avLst/>
          </a:prstGeom>
          <a:gradFill flip="none" rotWithShape="1">
            <a:gsLst>
              <a:gs pos="30000">
                <a:schemeClr val="bg2">
                  <a:alpha val="39000"/>
                </a:schemeClr>
              </a:gs>
              <a:gs pos="49000">
                <a:schemeClr val="bg1"/>
              </a:gs>
              <a:gs pos="18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6309360" cy="1371600"/>
          </a:xfrm>
        </p:spPr>
        <p:txBody>
          <a:bodyPr anchor="b"/>
          <a:lstStyle>
            <a:lvl1pPr algn="l">
              <a:defRPr sz="4400" b="0"/>
            </a:lvl1pPr>
          </a:lstStyle>
          <a:p>
            <a:r>
              <a:rPr lang="en-US"/>
              <a:t>Type Presentation </a:t>
            </a:r>
            <a:br>
              <a:rPr lang="en-US"/>
            </a:br>
            <a:r>
              <a:rPr lang="en-US"/>
              <a:t>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200" y="3566160"/>
            <a:ext cx="6309360" cy="1005840"/>
          </a:xfrm>
        </p:spPr>
        <p:txBody>
          <a:bodyPr>
            <a:noAutofit/>
          </a:bodyPr>
          <a:lstStyle>
            <a:lvl1pPr marL="0" indent="0" algn="l">
              <a:lnSpc>
                <a:spcPct val="100000"/>
              </a:lnSpc>
              <a:spcBef>
                <a:spcPts val="600"/>
              </a:spcBef>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6309360" cy="457200"/>
          </a:xfrm>
        </p:spPr>
        <p:txBody>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©2021 Experian Information Solutions, Inc. All rights </a:t>
            </a:r>
            <a:r>
              <a:rPr lang="en-US">
                <a:solidFill>
                  <a:srgbClr val="9EA0A1"/>
                </a:solidFill>
              </a:rPr>
              <a:t>reserved. Experian </a:t>
            </a:r>
            <a:r>
              <a:rPr lang="en-US"/>
              <a:t>and the Experian marks used herein are trademarks or registered trademarks </a:t>
            </a:r>
            <a:br>
              <a:rPr lang="en-US"/>
            </a:br>
            <a:r>
              <a:rPr lang="en-US"/>
              <a:t>of Experian Information Solutions, Inc. Other product and company names mentioned herein are the trademarks of their respective owners. </a:t>
            </a:r>
            <a:br>
              <a:rPr lang="en-US"/>
            </a:br>
            <a:r>
              <a:rPr lang="en-US"/>
              <a:t>No part of this copyrighted work may be reproduced, modified, or distributed in any form or manner without the prior written permission of Experian. </a:t>
            </a:r>
          </a:p>
        </p:txBody>
      </p:sp>
      <p:pic>
        <p:nvPicPr>
          <p:cNvPr id="5" name="Picture 4">
            <a:extLst>
              <a:ext uri="{FF2B5EF4-FFF2-40B4-BE49-F238E27FC236}">
                <a16:creationId xmlns:a16="http://schemas.microsoft.com/office/drawing/2014/main" id="{7C3C85A8-56E1-7F40-A2C0-17E2F7689A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63" y="1014984"/>
            <a:ext cx="1788224" cy="576072"/>
          </a:xfrm>
          <a:prstGeom prst="rect">
            <a:avLst/>
          </a:prstGeom>
        </p:spPr>
      </p:pic>
      <p:sp>
        <p:nvSpPr>
          <p:cNvPr id="10" name="Footer Placeholder 4">
            <a:extLst>
              <a:ext uri="{FF2B5EF4-FFF2-40B4-BE49-F238E27FC236}">
                <a16:creationId xmlns:a16="http://schemas.microsoft.com/office/drawing/2014/main" id="{EB61FAF3-0E61-A443-BFA4-F5A09A5197C8}"/>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rgbClr val="818487"/>
                </a:solidFill>
              </a:defRPr>
            </a:lvl1pPr>
          </a:lstStyle>
          <a:p>
            <a:endParaRPr lang="en-US"/>
          </a:p>
        </p:txBody>
      </p:sp>
    </p:spTree>
    <p:extLst>
      <p:ext uri="{BB962C8B-B14F-4D97-AF65-F5344CB8AC3E}">
        <p14:creationId xmlns:p14="http://schemas.microsoft.com/office/powerpoint/2010/main" val="377129450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ov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89C61A-0000-374C-83A3-3BB5CA1D9F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1188"/>
          <a:stretch/>
        </p:blipFill>
        <p:spPr>
          <a:xfrm>
            <a:off x="0" y="0"/>
            <a:ext cx="12188952" cy="6865894"/>
          </a:xfrm>
          <a:prstGeom prst="rect">
            <a:avLst/>
          </a:prstGeom>
        </p:spPr>
      </p:pic>
      <p:sp>
        <p:nvSpPr>
          <p:cNvPr id="14" name="Rectangle 13">
            <a:extLst>
              <a:ext uri="{FF2B5EF4-FFF2-40B4-BE49-F238E27FC236}">
                <a16:creationId xmlns:a16="http://schemas.microsoft.com/office/drawing/2014/main" id="{53269767-A5BD-4381-AA66-17C15C0803B0}"/>
              </a:ext>
            </a:extLst>
          </p:cNvPr>
          <p:cNvSpPr/>
          <p:nvPr userDrawn="1"/>
        </p:nvSpPr>
        <p:spPr>
          <a:xfrm rot="10800000" flipH="1">
            <a:off x="644236" y="0"/>
            <a:ext cx="11547764" cy="6857995"/>
          </a:xfrm>
          <a:prstGeom prst="rect">
            <a:avLst/>
          </a:prstGeom>
          <a:gradFill flip="none" rotWithShape="1">
            <a:gsLst>
              <a:gs pos="31000">
                <a:schemeClr val="bg1">
                  <a:lumMod val="83000"/>
                  <a:alpha val="58000"/>
                </a:schemeClr>
              </a:gs>
              <a:gs pos="50000">
                <a:schemeClr val="bg1"/>
              </a:gs>
              <a:gs pos="18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6035040" cy="1371600"/>
          </a:xfrm>
        </p:spPr>
        <p:txBody>
          <a:bodyPr anchor="b"/>
          <a:lstStyle>
            <a:lvl1pPr algn="l">
              <a:defRPr sz="4400" b="0"/>
            </a:lvl1pPr>
          </a:lstStyle>
          <a:p>
            <a:r>
              <a:rPr lang="en-US"/>
              <a:t>Type Presentation </a:t>
            </a:r>
            <a:br>
              <a:rPr lang="en-US"/>
            </a:br>
            <a:r>
              <a:rPr lang="en-US"/>
              <a:t>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200" y="3566160"/>
            <a:ext cx="6035040" cy="1005840"/>
          </a:xfrm>
        </p:spPr>
        <p:txBody>
          <a:bodyPr>
            <a:noAutofit/>
          </a:bodyPr>
          <a:lstStyle>
            <a:lvl1pPr marL="0" indent="0" algn="l">
              <a:lnSpc>
                <a:spcPct val="100000"/>
              </a:lnSpc>
              <a:spcBef>
                <a:spcPts val="600"/>
              </a:spcBef>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6035040" cy="457200"/>
          </a:xfrm>
        </p:spPr>
        <p:txBody>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©2021 Experian Information Solutions, Inc. All rights </a:t>
            </a:r>
            <a:r>
              <a:rPr lang="en-US">
                <a:solidFill>
                  <a:srgbClr val="9EA0A1"/>
                </a:solidFill>
              </a:rPr>
              <a:t>reserved. Experian </a:t>
            </a:r>
            <a:r>
              <a:rPr lang="en-US"/>
              <a:t>and the Experian marks used herein are trademarks or registered trademarks </a:t>
            </a:r>
            <a:br>
              <a:rPr lang="en-US"/>
            </a:br>
            <a:r>
              <a:rPr lang="en-US"/>
              <a:t>of Experian Information Solutions, Inc. Other product and company names mentioned herein are the trademarks of their respective owners. </a:t>
            </a:r>
            <a:br>
              <a:rPr lang="en-US"/>
            </a:br>
            <a:r>
              <a:rPr lang="en-US"/>
              <a:t>No part of this copyrighted work may be reproduced, modified, or distributed in any form or manner without the prior written permission of Experian. </a:t>
            </a:r>
          </a:p>
        </p:txBody>
      </p:sp>
      <p:pic>
        <p:nvPicPr>
          <p:cNvPr id="5" name="Picture 4">
            <a:extLst>
              <a:ext uri="{FF2B5EF4-FFF2-40B4-BE49-F238E27FC236}">
                <a16:creationId xmlns:a16="http://schemas.microsoft.com/office/drawing/2014/main" id="{7C3C85A8-56E1-7F40-A2C0-17E2F7689A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63" y="1014984"/>
            <a:ext cx="1788224" cy="576072"/>
          </a:xfrm>
          <a:prstGeom prst="rect">
            <a:avLst/>
          </a:prstGeom>
        </p:spPr>
      </p:pic>
      <p:sp>
        <p:nvSpPr>
          <p:cNvPr id="10" name="Footer Placeholder 4">
            <a:extLst>
              <a:ext uri="{FF2B5EF4-FFF2-40B4-BE49-F238E27FC236}">
                <a16:creationId xmlns:a16="http://schemas.microsoft.com/office/drawing/2014/main" id="{5F9C6C8F-00A0-6A48-A252-96E19B770532}"/>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rgbClr val="818487"/>
                </a:solidFill>
              </a:defRPr>
            </a:lvl1pPr>
          </a:lstStyle>
          <a:p>
            <a:endParaRPr lang="en-US"/>
          </a:p>
        </p:txBody>
      </p:sp>
    </p:spTree>
    <p:extLst>
      <p:ext uri="{BB962C8B-B14F-4D97-AF65-F5344CB8AC3E}">
        <p14:creationId xmlns:p14="http://schemas.microsoft.com/office/powerpoint/2010/main" val="16817888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Cover 4">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72252C-15A5-4D6A-96DA-00EB0B6508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21"/>
          <a:stretch/>
        </p:blipFill>
        <p:spPr>
          <a:xfrm>
            <a:off x="1905000" y="0"/>
            <a:ext cx="10287000" cy="6858000"/>
          </a:xfrm>
          <a:prstGeom prst="rect">
            <a:avLst/>
          </a:prstGeom>
        </p:spPr>
      </p:pic>
      <p:sp>
        <p:nvSpPr>
          <p:cNvPr id="10" name="Rectangle 9">
            <a:extLst>
              <a:ext uri="{FF2B5EF4-FFF2-40B4-BE49-F238E27FC236}">
                <a16:creationId xmlns:a16="http://schemas.microsoft.com/office/drawing/2014/main" id="{C854DCEC-DD8D-A446-BF21-FA035CED23C6}"/>
              </a:ext>
            </a:extLst>
          </p:cNvPr>
          <p:cNvSpPr/>
          <p:nvPr userDrawn="1"/>
        </p:nvSpPr>
        <p:spPr>
          <a:xfrm>
            <a:off x="2261062" y="0"/>
            <a:ext cx="9930938" cy="6858001"/>
          </a:xfrm>
          <a:prstGeom prst="rect">
            <a:avLst/>
          </a:prstGeom>
          <a:gradFill flip="none" rotWithShape="1">
            <a:gsLst>
              <a:gs pos="69000">
                <a:schemeClr val="accent1">
                  <a:alpha val="90000"/>
                  <a:lumMod val="0"/>
                  <a:lumOff val="100000"/>
                </a:schemeClr>
              </a:gs>
              <a:gs pos="55000">
                <a:schemeClr val="bg1">
                  <a:alpha val="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5486400" cy="1371600"/>
          </a:xfrm>
        </p:spPr>
        <p:txBody>
          <a:bodyPr anchor="b"/>
          <a:lstStyle>
            <a:lvl1pPr algn="l">
              <a:defRPr sz="4400" b="0"/>
            </a:lvl1pPr>
          </a:lstStyle>
          <a:p>
            <a:r>
              <a:rPr lang="en-US"/>
              <a:t>Type Presentation 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5486400" cy="1005840"/>
          </a:xfrm>
        </p:spPr>
        <p:txBody>
          <a:bodyPr>
            <a:noAutofit/>
          </a:bodyPr>
          <a:lstStyle>
            <a:lvl1pPr marL="0" indent="0" algn="l">
              <a:lnSpc>
                <a:spcPct val="100000"/>
              </a:lnSpc>
              <a:spcBef>
                <a:spcPts val="600"/>
              </a:spcBef>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200" y="5029200"/>
            <a:ext cx="5486400" cy="447736"/>
          </a:xfrm>
        </p:spPr>
        <p:txBody>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©2021 Experian Information Solutions, Inc. All rights </a:t>
            </a:r>
            <a:r>
              <a:rPr lang="en-US">
                <a:solidFill>
                  <a:srgbClr val="9EA0A1"/>
                </a:solidFill>
              </a:rPr>
              <a:t>reserved. Experian </a:t>
            </a:r>
            <a:r>
              <a:rPr lang="en-US"/>
              <a:t>and the Experian marks used herein are trademarks or registered trademarks </a:t>
            </a:r>
            <a:br>
              <a:rPr lang="en-US"/>
            </a:br>
            <a:r>
              <a:rPr lang="en-US"/>
              <a:t>of Experian Information Solutions, Inc. Other product and company names mentioned herein are the trademarks of their respective owners. </a:t>
            </a:r>
            <a:br>
              <a:rPr lang="en-US"/>
            </a:br>
            <a:r>
              <a:rPr lang="en-US"/>
              <a:t>No part of this copyrighted work may be reproduced, modified, or distributed in any form or manner without the prior written permission of Experian. </a:t>
            </a:r>
          </a:p>
        </p:txBody>
      </p:sp>
      <p:pic>
        <p:nvPicPr>
          <p:cNvPr id="5" name="Picture 4">
            <a:extLst>
              <a:ext uri="{FF2B5EF4-FFF2-40B4-BE49-F238E27FC236}">
                <a16:creationId xmlns:a16="http://schemas.microsoft.com/office/drawing/2014/main" id="{7C3C85A8-56E1-7F40-A2C0-17E2F7689A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63" y="1014984"/>
            <a:ext cx="1788224" cy="576072"/>
          </a:xfrm>
          <a:prstGeom prst="rect">
            <a:avLst/>
          </a:prstGeom>
        </p:spPr>
      </p:pic>
      <p:sp>
        <p:nvSpPr>
          <p:cNvPr id="13" name="Footer Placeholder 4">
            <a:extLst>
              <a:ext uri="{FF2B5EF4-FFF2-40B4-BE49-F238E27FC236}">
                <a16:creationId xmlns:a16="http://schemas.microsoft.com/office/drawing/2014/main" id="{FD45C9B1-81D5-9443-B774-D8F5652C6DBC}"/>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rgbClr val="818487"/>
                </a:solidFill>
              </a:defRPr>
            </a:lvl1pPr>
          </a:lstStyle>
          <a:p>
            <a:endParaRPr lang="en-US"/>
          </a:p>
        </p:txBody>
      </p:sp>
    </p:spTree>
    <p:extLst>
      <p:ext uri="{BB962C8B-B14F-4D97-AF65-F5344CB8AC3E}">
        <p14:creationId xmlns:p14="http://schemas.microsoft.com/office/powerpoint/2010/main" val="29125916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Cov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89C61A-0000-374C-83A3-3BB5CA1D9F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806239" y="1"/>
            <a:ext cx="9385761" cy="6858000"/>
          </a:xfrm>
          <a:prstGeom prst="rect">
            <a:avLst/>
          </a:prstGeom>
        </p:spPr>
      </p:pic>
      <p:sp>
        <p:nvSpPr>
          <p:cNvPr id="14" name="Rectangle 13">
            <a:extLst>
              <a:ext uri="{FF2B5EF4-FFF2-40B4-BE49-F238E27FC236}">
                <a16:creationId xmlns:a16="http://schemas.microsoft.com/office/drawing/2014/main" id="{53269767-A5BD-4381-AA66-17C15C0803B0}"/>
              </a:ext>
            </a:extLst>
          </p:cNvPr>
          <p:cNvSpPr/>
          <p:nvPr userDrawn="1"/>
        </p:nvSpPr>
        <p:spPr>
          <a:xfrm rot="10800000" flipH="1">
            <a:off x="0" y="0"/>
            <a:ext cx="12192000" cy="6858000"/>
          </a:xfrm>
          <a:prstGeom prst="rect">
            <a:avLst/>
          </a:prstGeom>
          <a:gradFill flip="none" rotWithShape="1">
            <a:gsLst>
              <a:gs pos="56000">
                <a:schemeClr val="bg1"/>
              </a:gs>
              <a:gs pos="6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5943600" cy="1371600"/>
          </a:xfrm>
        </p:spPr>
        <p:txBody>
          <a:bodyPr anchor="b"/>
          <a:lstStyle>
            <a:lvl1pPr algn="l">
              <a:defRPr sz="4400" b="0"/>
            </a:lvl1pPr>
          </a:lstStyle>
          <a:p>
            <a:r>
              <a:rPr lang="en-US"/>
              <a:t>Type Presentation </a:t>
            </a:r>
            <a:br>
              <a:rPr lang="en-US"/>
            </a:br>
            <a:r>
              <a:rPr lang="en-US"/>
              <a:t>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200" y="3566160"/>
            <a:ext cx="5943600" cy="1005840"/>
          </a:xfrm>
        </p:spPr>
        <p:txBody>
          <a:bodyPr>
            <a:noAutofit/>
          </a:bodyPr>
          <a:lstStyle>
            <a:lvl1pPr marL="0" indent="0" algn="l">
              <a:lnSpc>
                <a:spcPct val="100000"/>
              </a:lnSpc>
              <a:spcBef>
                <a:spcPts val="600"/>
              </a:spcBef>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5943600" cy="457200"/>
          </a:xfrm>
        </p:spPr>
        <p:txBody>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©2021 Experian Information Solutions, Inc. All rights </a:t>
            </a:r>
            <a:r>
              <a:rPr lang="en-US">
                <a:solidFill>
                  <a:srgbClr val="9EA0A1"/>
                </a:solidFill>
              </a:rPr>
              <a:t>reserved. Experian </a:t>
            </a:r>
            <a:r>
              <a:rPr lang="en-US"/>
              <a:t>and the Experian marks used herein are trademarks or registered trademarks </a:t>
            </a:r>
            <a:br>
              <a:rPr lang="en-US"/>
            </a:br>
            <a:r>
              <a:rPr lang="en-US"/>
              <a:t>of Experian Information Solutions, Inc. Other product and company names mentioned herein are the trademarks of their respective owners. </a:t>
            </a:r>
            <a:br>
              <a:rPr lang="en-US"/>
            </a:br>
            <a:r>
              <a:rPr lang="en-US"/>
              <a:t>No part of this copyrighted work may be reproduced, modified, or distributed in any form or manner without the prior written permission of Experian. </a:t>
            </a:r>
          </a:p>
        </p:txBody>
      </p:sp>
      <p:pic>
        <p:nvPicPr>
          <p:cNvPr id="5" name="Picture 4">
            <a:extLst>
              <a:ext uri="{FF2B5EF4-FFF2-40B4-BE49-F238E27FC236}">
                <a16:creationId xmlns:a16="http://schemas.microsoft.com/office/drawing/2014/main" id="{7C3C85A8-56E1-7F40-A2C0-17E2F7689A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63" y="1014984"/>
            <a:ext cx="1788224" cy="576072"/>
          </a:xfrm>
          <a:prstGeom prst="rect">
            <a:avLst/>
          </a:prstGeom>
        </p:spPr>
      </p:pic>
      <p:sp>
        <p:nvSpPr>
          <p:cNvPr id="10" name="Footer Placeholder 4">
            <a:extLst>
              <a:ext uri="{FF2B5EF4-FFF2-40B4-BE49-F238E27FC236}">
                <a16:creationId xmlns:a16="http://schemas.microsoft.com/office/drawing/2014/main" id="{DFDE76CC-C86B-2A44-AECA-64FD24659A64}"/>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rgbClr val="818487"/>
                </a:solidFill>
              </a:defRPr>
            </a:lvl1pPr>
          </a:lstStyle>
          <a:p>
            <a:endParaRPr lang="en-US"/>
          </a:p>
        </p:txBody>
      </p:sp>
    </p:spTree>
    <p:extLst>
      <p:ext uri="{BB962C8B-B14F-4D97-AF65-F5344CB8AC3E}">
        <p14:creationId xmlns:p14="http://schemas.microsoft.com/office/powerpoint/2010/main" val="1029556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column content layout w/imag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0" indent="0">
              <a:lnSpc>
                <a:spcPct val="110000"/>
              </a:lnSpc>
              <a:spcBef>
                <a:spcPts val="500"/>
              </a:spcBef>
              <a:spcAft>
                <a:spcPts val="0"/>
              </a:spcAft>
              <a:buNone/>
              <a:tabLst/>
              <a:defRPr sz="1600"/>
            </a:lvl2pPr>
            <a:lvl3pPr marL="349250" indent="-169863">
              <a:lnSpc>
                <a:spcPct val="110000"/>
              </a:lnSpc>
              <a:spcBef>
                <a:spcPts val="500"/>
              </a:spcBef>
              <a:spcAft>
                <a:spcPts val="0"/>
              </a:spcAft>
              <a:buFont typeface="Arial" panose="020B0604020202020204" pitchFamily="34" charset="0"/>
              <a:buChar char="•"/>
              <a:tabLst/>
              <a:defRPr sz="1600">
                <a:solidFill>
                  <a:srgbClr val="63666A"/>
                </a:solidFill>
              </a:defRPr>
            </a:lvl3pPr>
            <a:lvl4pPr marL="519113" indent="-169863">
              <a:lnSpc>
                <a:spcPct val="110000"/>
              </a:lnSpc>
              <a:spcBef>
                <a:spcPts val="500"/>
              </a:spcBef>
              <a:spcAft>
                <a:spcPts val="0"/>
              </a:spcAft>
              <a:buFont typeface="System Font Regular"/>
              <a:buChar char="–"/>
              <a:tabLst/>
              <a:defRPr sz="1600">
                <a:solidFill>
                  <a:srgbClr val="63666A"/>
                </a:solidFill>
              </a:defRPr>
            </a:lvl4pPr>
            <a:lvl5pPr marL="694944" indent="-169863">
              <a:lnSpc>
                <a:spcPct val="110000"/>
              </a:lnSpc>
              <a:spcBef>
                <a:spcPts val="500"/>
              </a:spcBef>
              <a:spcAft>
                <a:spcPts val="0"/>
              </a:spcAft>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0" indent="0">
              <a:lnSpc>
                <a:spcPct val="110000"/>
              </a:lnSpc>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3738"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endParaRPr lang="en-US"/>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269074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over 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89C61A-0000-374C-83A3-3BB5CA1D9F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8"/>
          <a:stretch/>
        </p:blipFill>
        <p:spPr>
          <a:xfrm>
            <a:off x="5710636" y="0"/>
            <a:ext cx="6481364" cy="6858000"/>
          </a:xfrm>
          <a:prstGeom prst="rect">
            <a:avLst/>
          </a:prstGeom>
        </p:spPr>
      </p:pic>
      <p:sp>
        <p:nvSpPr>
          <p:cNvPr id="14" name="Rectangle 13">
            <a:extLst>
              <a:ext uri="{FF2B5EF4-FFF2-40B4-BE49-F238E27FC236}">
                <a16:creationId xmlns:a16="http://schemas.microsoft.com/office/drawing/2014/main" id="{53269767-A5BD-4381-AA66-17C15C0803B0}"/>
              </a:ext>
            </a:extLst>
          </p:cNvPr>
          <p:cNvSpPr/>
          <p:nvPr userDrawn="1"/>
        </p:nvSpPr>
        <p:spPr>
          <a:xfrm rot="10800000" flipH="1">
            <a:off x="0" y="0"/>
            <a:ext cx="12192000" cy="6857998"/>
          </a:xfrm>
          <a:prstGeom prst="rect">
            <a:avLst/>
          </a:prstGeom>
          <a:gradFill flip="none" rotWithShape="1">
            <a:gsLst>
              <a:gs pos="46000">
                <a:schemeClr val="bg1"/>
              </a:gs>
              <a:gs pos="61000">
                <a:schemeClr val="bg1"/>
              </a:gs>
              <a:gs pos="28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6217920" cy="1371600"/>
          </a:xfrm>
        </p:spPr>
        <p:txBody>
          <a:bodyPr anchor="b"/>
          <a:lstStyle>
            <a:lvl1pPr algn="l">
              <a:defRPr sz="4400" b="0"/>
            </a:lvl1pPr>
          </a:lstStyle>
          <a:p>
            <a:r>
              <a:rPr lang="en-US"/>
              <a:t>Type Presentation </a:t>
            </a:r>
            <a:br>
              <a:rPr lang="en-US"/>
            </a:br>
            <a:r>
              <a:rPr lang="en-US"/>
              <a:t>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200" y="3566160"/>
            <a:ext cx="6217920" cy="1005840"/>
          </a:xfrm>
        </p:spPr>
        <p:txBody>
          <a:bodyPr>
            <a:noAutofit/>
          </a:bodyPr>
          <a:lstStyle>
            <a:lvl1pPr marL="0" indent="0" algn="l">
              <a:lnSpc>
                <a:spcPct val="100000"/>
              </a:lnSpc>
              <a:spcBef>
                <a:spcPts val="600"/>
              </a:spcBef>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200" y="5029200"/>
            <a:ext cx="6217920" cy="457200"/>
          </a:xfrm>
        </p:spPr>
        <p:txBody>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©2021 Experian Information Solutions, Inc. All rights </a:t>
            </a:r>
            <a:r>
              <a:rPr lang="en-US">
                <a:solidFill>
                  <a:srgbClr val="9EA0A1"/>
                </a:solidFill>
              </a:rPr>
              <a:t>reserved. Experian </a:t>
            </a:r>
            <a:r>
              <a:rPr lang="en-US"/>
              <a:t>and the Experian marks used herein are trademarks or registered trademarks </a:t>
            </a:r>
            <a:br>
              <a:rPr lang="en-US"/>
            </a:br>
            <a:r>
              <a:rPr lang="en-US"/>
              <a:t>of Experian Information Solutions, Inc. Other product and company names mentioned herein are the trademarks of their respective owners. </a:t>
            </a:r>
            <a:br>
              <a:rPr lang="en-US"/>
            </a:br>
            <a:r>
              <a:rPr lang="en-US"/>
              <a:t>No part of this copyrighted work may be reproduced, modified, or distributed in any form or manner without the prior written permission of Experian. </a:t>
            </a:r>
          </a:p>
        </p:txBody>
      </p:sp>
      <p:pic>
        <p:nvPicPr>
          <p:cNvPr id="5" name="Picture 4">
            <a:extLst>
              <a:ext uri="{FF2B5EF4-FFF2-40B4-BE49-F238E27FC236}">
                <a16:creationId xmlns:a16="http://schemas.microsoft.com/office/drawing/2014/main" id="{7C3C85A8-56E1-7F40-A2C0-17E2F7689A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63" y="1014984"/>
            <a:ext cx="1788224" cy="576072"/>
          </a:xfrm>
          <a:prstGeom prst="rect">
            <a:avLst/>
          </a:prstGeom>
        </p:spPr>
      </p:pic>
      <p:sp>
        <p:nvSpPr>
          <p:cNvPr id="10" name="Footer Placeholder 4">
            <a:extLst>
              <a:ext uri="{FF2B5EF4-FFF2-40B4-BE49-F238E27FC236}">
                <a16:creationId xmlns:a16="http://schemas.microsoft.com/office/drawing/2014/main" id="{F1296088-E24E-8043-9E30-5A10BCDB05C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rgbClr val="818487"/>
                </a:solidFill>
              </a:defRPr>
            </a:lvl1pPr>
          </a:lstStyle>
          <a:p>
            <a:endParaRPr lang="en-US"/>
          </a:p>
        </p:txBody>
      </p:sp>
    </p:spTree>
    <p:extLst>
      <p:ext uri="{BB962C8B-B14F-4D97-AF65-F5344CB8AC3E}">
        <p14:creationId xmlns:p14="http://schemas.microsoft.com/office/powerpoint/2010/main" val="22065242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Cover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89C61A-0000-374C-83A3-3BB5CA1D9F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1891"/>
          <a:stretch/>
        </p:blipFill>
        <p:spPr>
          <a:xfrm>
            <a:off x="0" y="-7894"/>
            <a:ext cx="12192000" cy="6865894"/>
          </a:xfrm>
          <a:prstGeom prst="rect">
            <a:avLst/>
          </a:prstGeom>
        </p:spPr>
      </p:pic>
      <p:sp>
        <p:nvSpPr>
          <p:cNvPr id="14" name="Rectangle 13">
            <a:extLst>
              <a:ext uri="{FF2B5EF4-FFF2-40B4-BE49-F238E27FC236}">
                <a16:creationId xmlns:a16="http://schemas.microsoft.com/office/drawing/2014/main" id="{53269767-A5BD-4381-AA66-17C15C0803B0}"/>
              </a:ext>
            </a:extLst>
          </p:cNvPr>
          <p:cNvSpPr/>
          <p:nvPr userDrawn="1"/>
        </p:nvSpPr>
        <p:spPr>
          <a:xfrm rot="10800000" flipH="1">
            <a:off x="0" y="-1"/>
            <a:ext cx="12192000" cy="6857999"/>
          </a:xfrm>
          <a:prstGeom prst="rect">
            <a:avLst/>
          </a:prstGeom>
          <a:gradFill flip="none" rotWithShape="1">
            <a:gsLst>
              <a:gs pos="53000">
                <a:schemeClr val="bg1"/>
              </a:gs>
              <a:gs pos="76000">
                <a:schemeClr val="bg1"/>
              </a:gs>
              <a:gs pos="28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6400800" cy="1371600"/>
          </a:xfrm>
        </p:spPr>
        <p:txBody>
          <a:bodyPr anchor="b"/>
          <a:lstStyle>
            <a:lvl1pPr algn="l">
              <a:defRPr sz="4400" b="0"/>
            </a:lvl1pPr>
          </a:lstStyle>
          <a:p>
            <a:r>
              <a:rPr lang="en-US"/>
              <a:t>Type Presentation </a:t>
            </a:r>
            <a:br>
              <a:rPr lang="en-US"/>
            </a:br>
            <a:r>
              <a:rPr lang="en-US"/>
              <a:t>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199" y="3566160"/>
            <a:ext cx="6400800" cy="1005840"/>
          </a:xfrm>
        </p:spPr>
        <p:txBody>
          <a:bodyPr>
            <a:noAutofit/>
          </a:bodyPr>
          <a:lstStyle>
            <a:lvl1pPr marL="0" indent="0" algn="l">
              <a:lnSpc>
                <a:spcPct val="100000"/>
              </a:lnSpc>
              <a:spcBef>
                <a:spcPts val="600"/>
              </a:spcBef>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6400800" cy="457200"/>
          </a:xfrm>
        </p:spPr>
        <p:txBody>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©2021 Experian Information Solutions, Inc. All rights </a:t>
            </a:r>
            <a:r>
              <a:rPr lang="en-US">
                <a:solidFill>
                  <a:srgbClr val="9EA0A1"/>
                </a:solidFill>
              </a:rPr>
              <a:t>reserved. Experian </a:t>
            </a:r>
            <a:r>
              <a:rPr lang="en-US"/>
              <a:t>and the Experian marks used herein are trademarks or registered trademarks </a:t>
            </a:r>
            <a:br>
              <a:rPr lang="en-US"/>
            </a:br>
            <a:r>
              <a:rPr lang="en-US"/>
              <a:t>of Experian Information Solutions, Inc. Other product and company names mentioned herein are the trademarks of their respective owners. </a:t>
            </a:r>
            <a:br>
              <a:rPr lang="en-US"/>
            </a:br>
            <a:r>
              <a:rPr lang="en-US"/>
              <a:t>No part of this copyrighted work may be reproduced, modified, or distributed in any form or manner without the prior written permission of Experian. </a:t>
            </a:r>
          </a:p>
        </p:txBody>
      </p:sp>
      <p:pic>
        <p:nvPicPr>
          <p:cNvPr id="5" name="Picture 4">
            <a:extLst>
              <a:ext uri="{FF2B5EF4-FFF2-40B4-BE49-F238E27FC236}">
                <a16:creationId xmlns:a16="http://schemas.microsoft.com/office/drawing/2014/main" id="{7C3C85A8-56E1-7F40-A2C0-17E2F7689A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63" y="1014984"/>
            <a:ext cx="1788224" cy="576072"/>
          </a:xfrm>
          <a:prstGeom prst="rect">
            <a:avLst/>
          </a:prstGeom>
        </p:spPr>
      </p:pic>
      <p:sp>
        <p:nvSpPr>
          <p:cNvPr id="10" name="Footer Placeholder 4">
            <a:extLst>
              <a:ext uri="{FF2B5EF4-FFF2-40B4-BE49-F238E27FC236}">
                <a16:creationId xmlns:a16="http://schemas.microsoft.com/office/drawing/2014/main" id="{6C2D5729-D6C0-A04E-8B82-B8266FBAA697}"/>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rgbClr val="818487"/>
                </a:solidFill>
              </a:defRPr>
            </a:lvl1pPr>
          </a:lstStyle>
          <a:p>
            <a:endParaRPr lang="en-US"/>
          </a:p>
        </p:txBody>
      </p:sp>
    </p:spTree>
    <p:extLst>
      <p:ext uri="{BB962C8B-B14F-4D97-AF65-F5344CB8AC3E}">
        <p14:creationId xmlns:p14="http://schemas.microsoft.com/office/powerpoint/2010/main" val="240783700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over 8">
    <p:spTree>
      <p:nvGrpSpPr>
        <p:cNvPr id="1" name=""/>
        <p:cNvGrpSpPr/>
        <p:nvPr/>
      </p:nvGrpSpPr>
      <p:grpSpPr>
        <a:xfrm>
          <a:off x="0" y="0"/>
          <a:ext cx="0" cy="0"/>
          <a:chOff x="0" y="0"/>
          <a:chExt cx="0" cy="0"/>
        </a:xfrm>
      </p:grpSpPr>
      <p:pic>
        <p:nvPicPr>
          <p:cNvPr id="6" name="Picture 5" descr="A person standing in front of a window&#10;&#10;Description automatically generated">
            <a:extLst>
              <a:ext uri="{FF2B5EF4-FFF2-40B4-BE49-F238E27FC236}">
                <a16:creationId xmlns:a16="http://schemas.microsoft.com/office/drawing/2014/main" id="{0465B0E2-DAB3-9741-B71C-7D9741D235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7315200" cy="1371600"/>
          </a:xfrm>
        </p:spPr>
        <p:txBody>
          <a:bodyPr anchor="b"/>
          <a:lstStyle>
            <a:lvl1pPr algn="l">
              <a:defRPr sz="4400" b="0"/>
            </a:lvl1pPr>
          </a:lstStyle>
          <a:p>
            <a:r>
              <a:rPr lang="en-US"/>
              <a:t>Type Presentation 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200" y="3566160"/>
            <a:ext cx="7315200" cy="1005840"/>
          </a:xfrm>
        </p:spPr>
        <p:txBody>
          <a:bodyPr>
            <a:noAutofit/>
          </a:bodyPr>
          <a:lstStyle>
            <a:lvl1pPr marL="0" indent="0" algn="l">
              <a:lnSpc>
                <a:spcPct val="100000"/>
              </a:lnSpc>
              <a:spcBef>
                <a:spcPts val="600"/>
              </a:spcBef>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7315200" cy="457200"/>
          </a:xfrm>
        </p:spPr>
        <p:txBody>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©2021 Experian Information Solutions, Inc. All rights </a:t>
            </a:r>
            <a:r>
              <a:rPr lang="en-US">
                <a:solidFill>
                  <a:srgbClr val="9EA0A1"/>
                </a:solidFill>
              </a:rPr>
              <a:t>reserved. Experian </a:t>
            </a:r>
            <a:r>
              <a:rPr lang="en-US"/>
              <a:t>and the Experian marks used herein are trademarks or registered trademarks </a:t>
            </a:r>
            <a:br>
              <a:rPr lang="en-US"/>
            </a:br>
            <a:r>
              <a:rPr lang="en-US"/>
              <a:t>of Experian Information Solutions, Inc. Other product and company names mentioned herein are the trademarks of their respective owners. </a:t>
            </a:r>
            <a:br>
              <a:rPr lang="en-US"/>
            </a:br>
            <a:r>
              <a:rPr lang="en-US"/>
              <a:t>No part of this copyrighted work may be reproduced, modified, or distributed in any form or manner without the prior written permission of Experian. </a:t>
            </a:r>
          </a:p>
        </p:txBody>
      </p:sp>
      <p:pic>
        <p:nvPicPr>
          <p:cNvPr id="5" name="Picture 4">
            <a:extLst>
              <a:ext uri="{FF2B5EF4-FFF2-40B4-BE49-F238E27FC236}">
                <a16:creationId xmlns:a16="http://schemas.microsoft.com/office/drawing/2014/main" id="{7C3C85A8-56E1-7F40-A2C0-17E2F7689A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63" y="1014984"/>
            <a:ext cx="1788224" cy="576072"/>
          </a:xfrm>
          <a:prstGeom prst="rect">
            <a:avLst/>
          </a:prstGeom>
        </p:spPr>
      </p:pic>
    </p:spTree>
    <p:extLst>
      <p:ext uri="{BB962C8B-B14F-4D97-AF65-F5344CB8AC3E}">
        <p14:creationId xmlns:p14="http://schemas.microsoft.com/office/powerpoint/2010/main" val="28228108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Cover 9">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5B0E2-DAB3-9741-B71C-7D9741D235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4564"/>
          <a:stretch/>
        </p:blipFill>
        <p:spPr>
          <a:xfrm>
            <a:off x="4061143" y="0"/>
            <a:ext cx="8130857" cy="6858000"/>
          </a:xfrm>
          <a:prstGeom prst="rect">
            <a:avLst/>
          </a:prstGeom>
        </p:spPr>
      </p:pic>
      <p:sp>
        <p:nvSpPr>
          <p:cNvPr id="14" name="Rectangle 13">
            <a:extLst>
              <a:ext uri="{FF2B5EF4-FFF2-40B4-BE49-F238E27FC236}">
                <a16:creationId xmlns:a16="http://schemas.microsoft.com/office/drawing/2014/main" id="{53269767-A5BD-4381-AA66-17C15C0803B0}"/>
              </a:ext>
            </a:extLst>
          </p:cNvPr>
          <p:cNvSpPr/>
          <p:nvPr userDrawn="1"/>
        </p:nvSpPr>
        <p:spPr>
          <a:xfrm rot="10800000" flipH="1">
            <a:off x="491836" y="0"/>
            <a:ext cx="11700164" cy="6857999"/>
          </a:xfrm>
          <a:prstGeom prst="rect">
            <a:avLst/>
          </a:prstGeom>
          <a:gradFill flip="none" rotWithShape="1">
            <a:gsLst>
              <a:gs pos="46000">
                <a:schemeClr val="bg1"/>
              </a:gs>
              <a:gs pos="76000">
                <a:schemeClr val="bg1"/>
              </a:gs>
              <a:gs pos="28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03120"/>
            <a:ext cx="6400800" cy="1371600"/>
          </a:xfrm>
        </p:spPr>
        <p:txBody>
          <a:bodyPr anchor="b"/>
          <a:lstStyle>
            <a:lvl1pPr algn="l">
              <a:defRPr sz="4400" b="0"/>
            </a:lvl1pPr>
          </a:lstStyle>
          <a:p>
            <a:r>
              <a:rPr lang="en-US"/>
              <a:t>Type Presentation </a:t>
            </a:r>
            <a:br>
              <a:rPr lang="en-US"/>
            </a:br>
            <a:r>
              <a:rPr lang="en-US"/>
              <a:t>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200" y="3566160"/>
            <a:ext cx="6400800" cy="1005840"/>
          </a:xfrm>
        </p:spPr>
        <p:txBody>
          <a:bodyPr>
            <a:noAutofit/>
          </a:bodyPr>
          <a:lstStyle>
            <a:lvl1pPr marL="0" indent="0" algn="l">
              <a:lnSpc>
                <a:spcPct val="100000"/>
              </a:lnSpc>
              <a:spcBef>
                <a:spcPts val="600"/>
              </a:spcBef>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6400800" cy="457200"/>
          </a:xfrm>
        </p:spPr>
        <p:txBody>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©2021 Experian Information Solutions, Inc. All rights </a:t>
            </a:r>
            <a:r>
              <a:rPr lang="en-US">
                <a:solidFill>
                  <a:srgbClr val="9EA0A1"/>
                </a:solidFill>
              </a:rPr>
              <a:t>reserved. Experian </a:t>
            </a:r>
            <a:r>
              <a:rPr lang="en-US"/>
              <a:t>and the Experian marks used herein are trademarks or registered trademarks </a:t>
            </a:r>
            <a:br>
              <a:rPr lang="en-US"/>
            </a:br>
            <a:r>
              <a:rPr lang="en-US"/>
              <a:t>of Experian Information Solutions, Inc. Other product and company names mentioned herein are the trademarks of their respective owners. </a:t>
            </a:r>
            <a:br>
              <a:rPr lang="en-US"/>
            </a:br>
            <a:r>
              <a:rPr lang="en-US"/>
              <a:t>No part of this copyrighted work may be reproduced, modified, or distributed in any form or manner without the prior written permission of Experian. </a:t>
            </a:r>
          </a:p>
        </p:txBody>
      </p:sp>
      <p:pic>
        <p:nvPicPr>
          <p:cNvPr id="5" name="Picture 4">
            <a:extLst>
              <a:ext uri="{FF2B5EF4-FFF2-40B4-BE49-F238E27FC236}">
                <a16:creationId xmlns:a16="http://schemas.microsoft.com/office/drawing/2014/main" id="{7C3C85A8-56E1-7F40-A2C0-17E2F7689A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63" y="1014984"/>
            <a:ext cx="1788224" cy="576072"/>
          </a:xfrm>
          <a:prstGeom prst="rect">
            <a:avLst/>
          </a:prstGeom>
        </p:spPr>
      </p:pic>
      <p:sp>
        <p:nvSpPr>
          <p:cNvPr id="11" name="Footer Placeholder 4">
            <a:extLst>
              <a:ext uri="{FF2B5EF4-FFF2-40B4-BE49-F238E27FC236}">
                <a16:creationId xmlns:a16="http://schemas.microsoft.com/office/drawing/2014/main" id="{B2BE0E59-67AF-6D43-84CD-AC64A3FDC0B1}"/>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rgbClr val="818487"/>
                </a:solidFill>
              </a:defRPr>
            </a:lvl1pPr>
          </a:lstStyle>
          <a:p>
            <a:endParaRPr lang="en-US"/>
          </a:p>
        </p:txBody>
      </p:sp>
    </p:spTree>
    <p:extLst>
      <p:ext uri="{BB962C8B-B14F-4D97-AF65-F5344CB8AC3E}">
        <p14:creationId xmlns:p14="http://schemas.microsoft.com/office/powerpoint/2010/main" val="37912055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Cover 10">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5B0E2-DAB3-9741-B71C-7D9741D235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61143" y="0"/>
            <a:ext cx="8130857" cy="6858000"/>
          </a:xfrm>
          <a:prstGeom prst="rect">
            <a:avLst/>
          </a:prstGeom>
        </p:spPr>
      </p:pic>
      <p:sp>
        <p:nvSpPr>
          <p:cNvPr id="14" name="Rectangle 13">
            <a:extLst>
              <a:ext uri="{FF2B5EF4-FFF2-40B4-BE49-F238E27FC236}">
                <a16:creationId xmlns:a16="http://schemas.microsoft.com/office/drawing/2014/main" id="{53269767-A5BD-4381-AA66-17C15C0803B0}"/>
              </a:ext>
            </a:extLst>
          </p:cNvPr>
          <p:cNvSpPr/>
          <p:nvPr userDrawn="1"/>
        </p:nvSpPr>
        <p:spPr>
          <a:xfrm rot="10800000" flipH="1">
            <a:off x="346364" y="-1"/>
            <a:ext cx="11845636" cy="6857999"/>
          </a:xfrm>
          <a:prstGeom prst="rect">
            <a:avLst/>
          </a:prstGeom>
          <a:gradFill flip="none" rotWithShape="1">
            <a:gsLst>
              <a:gs pos="46000">
                <a:schemeClr val="bg1"/>
              </a:gs>
              <a:gs pos="76000">
                <a:schemeClr val="bg1"/>
              </a:gs>
              <a:gs pos="28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199" y="2103120"/>
            <a:ext cx="6400800" cy="1371600"/>
          </a:xfrm>
        </p:spPr>
        <p:txBody>
          <a:bodyPr anchor="b"/>
          <a:lstStyle>
            <a:lvl1pPr algn="l">
              <a:defRPr sz="4400" b="0"/>
            </a:lvl1pPr>
          </a:lstStyle>
          <a:p>
            <a:r>
              <a:rPr lang="en-US"/>
              <a:t>Type Presentation </a:t>
            </a:r>
            <a:br>
              <a:rPr lang="en-US"/>
            </a:br>
            <a:r>
              <a:rPr lang="en-US"/>
              <a:t>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200" y="3566160"/>
            <a:ext cx="6400800" cy="1005840"/>
          </a:xfrm>
        </p:spPr>
        <p:txBody>
          <a:bodyPr>
            <a:noAutofit/>
          </a:bodyPr>
          <a:lstStyle>
            <a:lvl1pPr marL="0" indent="0" algn="l">
              <a:lnSpc>
                <a:spcPct val="100000"/>
              </a:lnSpc>
              <a:spcBef>
                <a:spcPts val="600"/>
              </a:spcBef>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6400800" cy="457200"/>
          </a:xfrm>
        </p:spPr>
        <p:txBody>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©2021 Experian Information Solutions, Inc. All rights </a:t>
            </a:r>
            <a:r>
              <a:rPr lang="en-US">
                <a:solidFill>
                  <a:srgbClr val="9EA0A1"/>
                </a:solidFill>
              </a:rPr>
              <a:t>reserved. Experian </a:t>
            </a:r>
            <a:r>
              <a:rPr lang="en-US"/>
              <a:t>and the Experian marks used herein are trademarks or registered trademarks </a:t>
            </a:r>
            <a:br>
              <a:rPr lang="en-US"/>
            </a:br>
            <a:r>
              <a:rPr lang="en-US"/>
              <a:t>of Experian Information Solutions, Inc. Other product and company names mentioned herein are the trademarks of their respective owners. </a:t>
            </a:r>
            <a:br>
              <a:rPr lang="en-US"/>
            </a:br>
            <a:r>
              <a:rPr lang="en-US"/>
              <a:t>No part of this copyrighted work may be reproduced, modified, or distributed in any form or manner without the prior written permission of Experian. </a:t>
            </a:r>
          </a:p>
        </p:txBody>
      </p:sp>
      <p:pic>
        <p:nvPicPr>
          <p:cNvPr id="5" name="Picture 4">
            <a:extLst>
              <a:ext uri="{FF2B5EF4-FFF2-40B4-BE49-F238E27FC236}">
                <a16:creationId xmlns:a16="http://schemas.microsoft.com/office/drawing/2014/main" id="{7C3C85A8-56E1-7F40-A2C0-17E2F7689A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63" y="1014984"/>
            <a:ext cx="1788224" cy="576072"/>
          </a:xfrm>
          <a:prstGeom prst="rect">
            <a:avLst/>
          </a:prstGeom>
        </p:spPr>
      </p:pic>
      <p:sp>
        <p:nvSpPr>
          <p:cNvPr id="10" name="Footer Placeholder 4">
            <a:extLst>
              <a:ext uri="{FF2B5EF4-FFF2-40B4-BE49-F238E27FC236}">
                <a16:creationId xmlns:a16="http://schemas.microsoft.com/office/drawing/2014/main" id="{2A7EF0A6-BD11-9E4C-90B3-95DCA98B841E}"/>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rgbClr val="818487"/>
                </a:solidFill>
              </a:defRPr>
            </a:lvl1pPr>
          </a:lstStyle>
          <a:p>
            <a:endParaRPr lang="en-US"/>
          </a:p>
        </p:txBody>
      </p:sp>
    </p:spTree>
    <p:extLst>
      <p:ext uri="{BB962C8B-B14F-4D97-AF65-F5344CB8AC3E}">
        <p14:creationId xmlns:p14="http://schemas.microsoft.com/office/powerpoint/2010/main" val="32417085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AEA19F-66BA-5845-AC00-148CE879C14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5961"/>
            <a:ext cx="12192000" cy="6852040"/>
          </a:xfrm>
          <a:prstGeom prst="rect">
            <a:avLst/>
          </a:prstGeom>
        </p:spPr>
      </p:pic>
      <p:sp>
        <p:nvSpPr>
          <p:cNvPr id="11" name="Rectangle 10">
            <a:extLst>
              <a:ext uri="{FF2B5EF4-FFF2-40B4-BE49-F238E27FC236}">
                <a16:creationId xmlns:a16="http://schemas.microsoft.com/office/drawing/2014/main" id="{EA30A2D4-111C-B64C-9B29-495910474E50}"/>
              </a:ext>
            </a:extLst>
          </p:cNvPr>
          <p:cNvSpPr/>
          <p:nvPr userDrawn="1"/>
        </p:nvSpPr>
        <p:spPr>
          <a:xfrm rot="10800000" flipH="1">
            <a:off x="0" y="0"/>
            <a:ext cx="10381534" cy="6858000"/>
          </a:xfrm>
          <a:prstGeom prst="rect">
            <a:avLst/>
          </a:prstGeom>
          <a:gradFill flip="none" rotWithShape="1">
            <a:gsLst>
              <a:gs pos="45000">
                <a:schemeClr val="bg1"/>
              </a:gs>
              <a:gs pos="73000">
                <a:schemeClr val="bg1"/>
              </a:gs>
              <a:gs pos="18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199" y="2103120"/>
            <a:ext cx="7406640" cy="1371600"/>
          </a:xfrm>
        </p:spPr>
        <p:txBody>
          <a:bodyPr anchor="b"/>
          <a:lstStyle>
            <a:lvl1pPr algn="l">
              <a:defRPr sz="4400" b="0"/>
            </a:lvl1pPr>
          </a:lstStyle>
          <a:p>
            <a:r>
              <a:rPr lang="en-US"/>
              <a:t>Type Presentation </a:t>
            </a:r>
            <a:br>
              <a:rPr lang="en-US"/>
            </a:br>
            <a:r>
              <a:rPr lang="en-US"/>
              <a:t>Title Here</a:t>
            </a:r>
          </a:p>
        </p:txBody>
      </p:sp>
      <p:sp>
        <p:nvSpPr>
          <p:cNvPr id="3" name="Subtitle 2">
            <a:extLst>
              <a:ext uri="{FF2B5EF4-FFF2-40B4-BE49-F238E27FC236}">
                <a16:creationId xmlns:a16="http://schemas.microsoft.com/office/drawing/2014/main" id="{38457285-7A0B-4A15-90EC-383E17BE3BED}"/>
              </a:ext>
            </a:extLst>
          </p:cNvPr>
          <p:cNvSpPr>
            <a:spLocks noGrp="1"/>
          </p:cNvSpPr>
          <p:nvPr>
            <p:ph type="subTitle" idx="1" hasCustomPrompt="1"/>
          </p:nvPr>
        </p:nvSpPr>
        <p:spPr>
          <a:xfrm>
            <a:off x="457200" y="3566160"/>
            <a:ext cx="7406640" cy="1005840"/>
          </a:xfrm>
        </p:spPr>
        <p:txBody>
          <a:bodyPr>
            <a:noAutofit/>
          </a:bodyPr>
          <a:lstStyle>
            <a:lvl1pPr marL="0" indent="0" algn="l">
              <a:lnSpc>
                <a:spcPct val="100000"/>
              </a:lnSpc>
              <a:spcBef>
                <a:spcPts val="600"/>
              </a:spcBef>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or Presenter Name Here</a:t>
            </a:r>
          </a:p>
        </p:txBody>
      </p:sp>
      <p:sp>
        <p:nvSpPr>
          <p:cNvPr id="9" name="Text Placeholder 6">
            <a:extLst>
              <a:ext uri="{FF2B5EF4-FFF2-40B4-BE49-F238E27FC236}">
                <a16:creationId xmlns:a16="http://schemas.microsoft.com/office/drawing/2014/main" id="{11134756-7FD6-41CE-8B98-88F3395D6480}"/>
              </a:ext>
            </a:extLst>
          </p:cNvPr>
          <p:cNvSpPr>
            <a:spLocks noGrp="1"/>
          </p:cNvSpPr>
          <p:nvPr>
            <p:ph type="body" sz="quarter" idx="10" hasCustomPrompt="1"/>
          </p:nvPr>
        </p:nvSpPr>
        <p:spPr>
          <a:xfrm>
            <a:off x="457199" y="5029200"/>
            <a:ext cx="7315200" cy="457200"/>
          </a:xfrm>
        </p:spPr>
        <p:txBody>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Type date here</a:t>
            </a:r>
          </a:p>
        </p:txBody>
      </p:sp>
      <p:sp>
        <p:nvSpPr>
          <p:cNvPr id="12" name="Footer Placeholder 6">
            <a:extLst>
              <a:ext uri="{FF2B5EF4-FFF2-40B4-BE49-F238E27FC236}">
                <a16:creationId xmlns:a16="http://schemas.microsoft.com/office/drawing/2014/main" id="{22AB1CDE-F9DA-CF4F-9C32-13B6CCC3BF75}"/>
              </a:ext>
            </a:extLst>
          </p:cNvPr>
          <p:cNvSpPr txBox="1">
            <a:spLocks/>
          </p:cNvSpPr>
          <p:nvPr userDrawn="1"/>
        </p:nvSpPr>
        <p:spPr>
          <a:xfrm>
            <a:off x="457199" y="6172200"/>
            <a:ext cx="5638801" cy="457200"/>
          </a:xfrm>
          <a:prstGeom prst="rect">
            <a:avLst/>
          </a:prstGeom>
        </p:spPr>
        <p:txBody>
          <a:bodyPr vert="horz" wrap="square" lIns="0" tIns="0" rIns="0" bIns="0" rtlCol="0" anchor="t"/>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©2021 Experian Information Solutions, Inc. All rights </a:t>
            </a:r>
            <a:r>
              <a:rPr lang="en-US">
                <a:solidFill>
                  <a:srgbClr val="9EA0A1"/>
                </a:solidFill>
              </a:rPr>
              <a:t>reserved. Experian </a:t>
            </a:r>
            <a:r>
              <a:rPr lang="en-US"/>
              <a:t>and the Experian marks used herein are trademarks or registered trademarks </a:t>
            </a:r>
            <a:br>
              <a:rPr lang="en-US"/>
            </a:br>
            <a:r>
              <a:rPr lang="en-US"/>
              <a:t>of Experian Information Solutions, Inc. Other product and company names mentioned herein are the trademarks of their respective owners. </a:t>
            </a:r>
            <a:br>
              <a:rPr lang="en-US"/>
            </a:br>
            <a:r>
              <a:rPr lang="en-US"/>
              <a:t>No part of this copyrighted work may be reproduced, modified, or distributed in any form or manner without the prior written permission of Experian. </a:t>
            </a:r>
          </a:p>
        </p:txBody>
      </p:sp>
      <p:pic>
        <p:nvPicPr>
          <p:cNvPr id="5" name="Picture 4">
            <a:extLst>
              <a:ext uri="{FF2B5EF4-FFF2-40B4-BE49-F238E27FC236}">
                <a16:creationId xmlns:a16="http://schemas.microsoft.com/office/drawing/2014/main" id="{7C3C85A8-56E1-7F40-A2C0-17E2F7689A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63" y="1014984"/>
            <a:ext cx="1788224" cy="576072"/>
          </a:xfrm>
          <a:prstGeom prst="rect">
            <a:avLst/>
          </a:prstGeom>
        </p:spPr>
      </p:pic>
      <p:sp>
        <p:nvSpPr>
          <p:cNvPr id="14" name="Footer Placeholder 4">
            <a:extLst>
              <a:ext uri="{FF2B5EF4-FFF2-40B4-BE49-F238E27FC236}">
                <a16:creationId xmlns:a16="http://schemas.microsoft.com/office/drawing/2014/main" id="{09EAB076-6D75-6343-B6E9-3BAE8F507AF1}"/>
              </a:ext>
            </a:extLst>
          </p:cNvPr>
          <p:cNvSpPr>
            <a:spLocks noGrp="1"/>
          </p:cNvSpPr>
          <p:nvPr>
            <p:ph type="ftr" sz="quarter" idx="3"/>
          </p:nvPr>
        </p:nvSpPr>
        <p:spPr>
          <a:xfrm>
            <a:off x="446481" y="6342708"/>
            <a:ext cx="1371600" cy="365125"/>
          </a:xfrm>
          <a:prstGeom prst="rect">
            <a:avLst/>
          </a:prstGeom>
        </p:spPr>
        <p:txBody>
          <a:bodyPr vert="horz" wrap="none" lIns="0" tIns="0" rIns="0" bIns="0" rtlCol="0" anchor="ctr"/>
          <a:lstStyle>
            <a:lvl1pPr algn="l">
              <a:defRPr sz="700">
                <a:solidFill>
                  <a:srgbClr val="818487"/>
                </a:solidFill>
              </a:defRPr>
            </a:lvl1pPr>
          </a:lstStyle>
          <a:p>
            <a:endParaRPr lang="en-US"/>
          </a:p>
        </p:txBody>
      </p:sp>
    </p:spTree>
    <p:extLst>
      <p:ext uri="{BB962C8B-B14F-4D97-AF65-F5344CB8AC3E}">
        <p14:creationId xmlns:p14="http://schemas.microsoft.com/office/powerpoint/2010/main" val="37865458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BBD519-3396-0145-98D8-DD2A5AFBF52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5961"/>
            <a:ext cx="12192000" cy="6852039"/>
          </a:xfrm>
          <a:prstGeom prst="rect">
            <a:avLst/>
          </a:prstGeom>
        </p:spPr>
      </p:pic>
      <p:sp>
        <p:nvSpPr>
          <p:cNvPr id="14" name="Rectangle 13">
            <a:extLst>
              <a:ext uri="{FF2B5EF4-FFF2-40B4-BE49-F238E27FC236}">
                <a16:creationId xmlns:a16="http://schemas.microsoft.com/office/drawing/2014/main" id="{53269767-A5BD-4381-AA66-17C15C0803B0}"/>
              </a:ext>
            </a:extLst>
          </p:cNvPr>
          <p:cNvSpPr/>
          <p:nvPr userDrawn="1"/>
        </p:nvSpPr>
        <p:spPr>
          <a:xfrm rot="10800000" flipH="1">
            <a:off x="0" y="0"/>
            <a:ext cx="10564091" cy="6858000"/>
          </a:xfrm>
          <a:prstGeom prst="rect">
            <a:avLst/>
          </a:prstGeom>
          <a:gradFill flip="none" rotWithShape="1">
            <a:gsLst>
              <a:gs pos="65000">
                <a:schemeClr val="bg1"/>
              </a:gs>
              <a:gs pos="73000">
                <a:schemeClr val="bg1"/>
              </a:gs>
              <a:gs pos="18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A73E825-1032-8247-A163-A3B2E4824C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73648" y="5974542"/>
            <a:ext cx="458104" cy="578658"/>
          </a:xfrm>
          <a:prstGeom prst="rect">
            <a:avLst/>
          </a:prstGeom>
        </p:spPr>
      </p:pic>
      <p:sp>
        <p:nvSpPr>
          <p:cNvPr id="6" name="Rectangle 5">
            <a:extLst>
              <a:ext uri="{FF2B5EF4-FFF2-40B4-BE49-F238E27FC236}">
                <a16:creationId xmlns:a16="http://schemas.microsoft.com/office/drawing/2014/main" id="{E02A1DD7-FD53-A047-808B-F460CE4DE84A}"/>
              </a:ext>
            </a:extLst>
          </p:cNvPr>
          <p:cNvSpPr/>
          <p:nvPr userDrawn="1"/>
        </p:nvSpPr>
        <p:spPr>
          <a:xfrm rot="10800000" flipH="1">
            <a:off x="0" y="-2"/>
            <a:ext cx="10044545" cy="6858001"/>
          </a:xfrm>
          <a:prstGeom prst="rect">
            <a:avLst/>
          </a:prstGeom>
          <a:gradFill flip="none" rotWithShape="1">
            <a:gsLst>
              <a:gs pos="65000">
                <a:schemeClr val="bg1"/>
              </a:gs>
              <a:gs pos="73000">
                <a:schemeClr val="bg1"/>
              </a:gs>
              <a:gs pos="18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94560"/>
            <a:ext cx="7315200" cy="1371600"/>
          </a:xfrm>
        </p:spPr>
        <p:txBody>
          <a:bodyPr anchor="b"/>
          <a:lstStyle>
            <a:lvl1pPr algn="l">
              <a:defRPr sz="4400" b="0"/>
            </a:lvl1pPr>
          </a:lstStyle>
          <a:p>
            <a:r>
              <a:rPr lang="en-US"/>
              <a:t>Divider Page</a:t>
            </a:r>
          </a:p>
        </p:txBody>
      </p:sp>
    </p:spTree>
    <p:extLst>
      <p:ext uri="{BB962C8B-B14F-4D97-AF65-F5344CB8AC3E}">
        <p14:creationId xmlns:p14="http://schemas.microsoft.com/office/powerpoint/2010/main" val="28476012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60E36B-C52D-F048-A457-11BD7BD151A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rot="5400000">
            <a:off x="7626875" y="-6875"/>
            <a:ext cx="4572000" cy="4572000"/>
          </a:xfrm>
          <a:prstGeom prst="rect">
            <a:avLst/>
          </a:prstGeom>
        </p:spPr>
      </p:pic>
      <p:sp>
        <p:nvSpPr>
          <p:cNvPr id="7" name="Rectangle 6">
            <a:extLst>
              <a:ext uri="{FF2B5EF4-FFF2-40B4-BE49-F238E27FC236}">
                <a16:creationId xmlns:a16="http://schemas.microsoft.com/office/drawing/2014/main" id="{BF12D6C0-1D21-4A4B-8C91-FAC0D5808F14}"/>
              </a:ext>
            </a:extLst>
          </p:cNvPr>
          <p:cNvSpPr/>
          <p:nvPr userDrawn="1"/>
        </p:nvSpPr>
        <p:spPr>
          <a:xfrm rot="10800000" flipH="1">
            <a:off x="4762318" y="0"/>
            <a:ext cx="7429682" cy="6858000"/>
          </a:xfrm>
          <a:prstGeom prst="rect">
            <a:avLst/>
          </a:prstGeom>
          <a:gradFill flip="none" rotWithShape="1">
            <a:gsLst>
              <a:gs pos="52000">
                <a:schemeClr val="bg1"/>
              </a:gs>
              <a:gs pos="95000">
                <a:schemeClr val="bg1"/>
              </a:gs>
              <a:gs pos="30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94560"/>
            <a:ext cx="7315200" cy="1371600"/>
          </a:xfrm>
        </p:spPr>
        <p:txBody>
          <a:bodyPr anchor="b"/>
          <a:lstStyle>
            <a:lvl1pPr algn="l">
              <a:defRPr sz="4400" b="0"/>
            </a:lvl1pPr>
          </a:lstStyle>
          <a:p>
            <a:r>
              <a:rPr lang="en-US"/>
              <a:t>Divider Page</a:t>
            </a:r>
          </a:p>
        </p:txBody>
      </p:sp>
      <p:pic>
        <p:nvPicPr>
          <p:cNvPr id="5" name="Picture 4">
            <a:extLst>
              <a:ext uri="{FF2B5EF4-FFF2-40B4-BE49-F238E27FC236}">
                <a16:creationId xmlns:a16="http://schemas.microsoft.com/office/drawing/2014/main" id="{C6AAB147-E334-E64D-8AF2-18C3ED6353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73648" y="5974542"/>
            <a:ext cx="458104" cy="578658"/>
          </a:xfrm>
          <a:prstGeom prst="rect">
            <a:avLst/>
          </a:prstGeom>
        </p:spPr>
      </p:pic>
    </p:spTree>
    <p:extLst>
      <p:ext uri="{BB962C8B-B14F-4D97-AF65-F5344CB8AC3E}">
        <p14:creationId xmlns:p14="http://schemas.microsoft.com/office/powerpoint/2010/main" val="6188089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ivider Viole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60E36B-C52D-F048-A457-11BD7BD151A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rot="5400000">
            <a:off x="7626875" y="-6875"/>
            <a:ext cx="4572000" cy="4572000"/>
          </a:xfrm>
          <a:prstGeom prst="rect">
            <a:avLst/>
          </a:prstGeom>
        </p:spPr>
      </p:pic>
      <p:sp>
        <p:nvSpPr>
          <p:cNvPr id="7" name="Rectangle 6">
            <a:extLst>
              <a:ext uri="{FF2B5EF4-FFF2-40B4-BE49-F238E27FC236}">
                <a16:creationId xmlns:a16="http://schemas.microsoft.com/office/drawing/2014/main" id="{BF12D6C0-1D21-4A4B-8C91-FAC0D5808F14}"/>
              </a:ext>
            </a:extLst>
          </p:cNvPr>
          <p:cNvSpPr/>
          <p:nvPr userDrawn="1"/>
        </p:nvSpPr>
        <p:spPr>
          <a:xfrm rot="10800000" flipH="1">
            <a:off x="4762318" y="0"/>
            <a:ext cx="7429682" cy="6858000"/>
          </a:xfrm>
          <a:prstGeom prst="rect">
            <a:avLst/>
          </a:prstGeom>
          <a:gradFill flip="none" rotWithShape="1">
            <a:gsLst>
              <a:gs pos="52000">
                <a:schemeClr val="bg1"/>
              </a:gs>
              <a:gs pos="95000">
                <a:schemeClr val="bg1"/>
              </a:gs>
              <a:gs pos="30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94560"/>
            <a:ext cx="7315200" cy="1371600"/>
          </a:xfrm>
        </p:spPr>
        <p:txBody>
          <a:bodyPr anchor="b"/>
          <a:lstStyle>
            <a:lvl1pPr algn="l">
              <a:defRPr sz="4400" b="0"/>
            </a:lvl1pPr>
          </a:lstStyle>
          <a:p>
            <a:r>
              <a:rPr lang="en-US"/>
              <a:t>Divider Page</a:t>
            </a:r>
          </a:p>
        </p:txBody>
      </p:sp>
      <p:pic>
        <p:nvPicPr>
          <p:cNvPr id="5" name="Picture 4">
            <a:extLst>
              <a:ext uri="{FF2B5EF4-FFF2-40B4-BE49-F238E27FC236}">
                <a16:creationId xmlns:a16="http://schemas.microsoft.com/office/drawing/2014/main" id="{C6AAB147-E334-E64D-8AF2-18C3ED6353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73648" y="5974542"/>
            <a:ext cx="458104" cy="578658"/>
          </a:xfrm>
          <a:prstGeom prst="rect">
            <a:avLst/>
          </a:prstGeom>
        </p:spPr>
      </p:pic>
    </p:spTree>
    <p:extLst>
      <p:ext uri="{BB962C8B-B14F-4D97-AF65-F5344CB8AC3E}">
        <p14:creationId xmlns:p14="http://schemas.microsoft.com/office/powerpoint/2010/main" val="12903402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ivider Purp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60E36B-C52D-F048-A457-11BD7BD151A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rot="5400000">
            <a:off x="7626875" y="-6875"/>
            <a:ext cx="4572000" cy="4572000"/>
          </a:xfrm>
          <a:prstGeom prst="rect">
            <a:avLst/>
          </a:prstGeom>
        </p:spPr>
      </p:pic>
      <p:sp>
        <p:nvSpPr>
          <p:cNvPr id="7" name="Rectangle 6">
            <a:extLst>
              <a:ext uri="{FF2B5EF4-FFF2-40B4-BE49-F238E27FC236}">
                <a16:creationId xmlns:a16="http://schemas.microsoft.com/office/drawing/2014/main" id="{BF12D6C0-1D21-4A4B-8C91-FAC0D5808F14}"/>
              </a:ext>
            </a:extLst>
          </p:cNvPr>
          <p:cNvSpPr/>
          <p:nvPr userDrawn="1"/>
        </p:nvSpPr>
        <p:spPr>
          <a:xfrm rot="10800000" flipH="1">
            <a:off x="4762318" y="0"/>
            <a:ext cx="7429682" cy="6858000"/>
          </a:xfrm>
          <a:prstGeom prst="rect">
            <a:avLst/>
          </a:prstGeom>
          <a:gradFill flip="none" rotWithShape="1">
            <a:gsLst>
              <a:gs pos="52000">
                <a:schemeClr val="bg1"/>
              </a:gs>
              <a:gs pos="95000">
                <a:schemeClr val="bg1"/>
              </a:gs>
              <a:gs pos="30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94560"/>
            <a:ext cx="7315200" cy="1371600"/>
          </a:xfrm>
        </p:spPr>
        <p:txBody>
          <a:bodyPr anchor="b"/>
          <a:lstStyle>
            <a:lvl1pPr algn="l">
              <a:defRPr sz="4400" b="0"/>
            </a:lvl1pPr>
          </a:lstStyle>
          <a:p>
            <a:r>
              <a:rPr lang="en-US"/>
              <a:t>Divider Page</a:t>
            </a:r>
          </a:p>
        </p:txBody>
      </p:sp>
      <p:pic>
        <p:nvPicPr>
          <p:cNvPr id="5" name="Picture 4">
            <a:extLst>
              <a:ext uri="{FF2B5EF4-FFF2-40B4-BE49-F238E27FC236}">
                <a16:creationId xmlns:a16="http://schemas.microsoft.com/office/drawing/2014/main" id="{C6AAB147-E334-E64D-8AF2-18C3ED6353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73648" y="5974542"/>
            <a:ext cx="458104" cy="578658"/>
          </a:xfrm>
          <a:prstGeom prst="rect">
            <a:avLst/>
          </a:prstGeom>
        </p:spPr>
      </p:pic>
    </p:spTree>
    <p:extLst>
      <p:ext uri="{BB962C8B-B14F-4D97-AF65-F5344CB8AC3E}">
        <p14:creationId xmlns:p14="http://schemas.microsoft.com/office/powerpoint/2010/main" val="3605368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umn content layout w/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6075"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825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173736" indent="-173736">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endParaRPr lang="en-US"/>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40925291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ivider P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60E36B-C52D-F048-A457-11BD7BD151A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rot="5400000">
            <a:off x="7626875" y="-6875"/>
            <a:ext cx="4572000" cy="4572000"/>
          </a:xfrm>
          <a:prstGeom prst="rect">
            <a:avLst/>
          </a:prstGeom>
        </p:spPr>
      </p:pic>
      <p:sp>
        <p:nvSpPr>
          <p:cNvPr id="7" name="Rectangle 6">
            <a:extLst>
              <a:ext uri="{FF2B5EF4-FFF2-40B4-BE49-F238E27FC236}">
                <a16:creationId xmlns:a16="http://schemas.microsoft.com/office/drawing/2014/main" id="{BF12D6C0-1D21-4A4B-8C91-FAC0D5808F14}"/>
              </a:ext>
            </a:extLst>
          </p:cNvPr>
          <p:cNvSpPr/>
          <p:nvPr userDrawn="1"/>
        </p:nvSpPr>
        <p:spPr>
          <a:xfrm rot="10800000" flipH="1">
            <a:off x="4762318" y="0"/>
            <a:ext cx="7429682" cy="6858000"/>
          </a:xfrm>
          <a:prstGeom prst="rect">
            <a:avLst/>
          </a:prstGeom>
          <a:gradFill flip="none" rotWithShape="1">
            <a:gsLst>
              <a:gs pos="52000">
                <a:schemeClr val="bg1"/>
              </a:gs>
              <a:gs pos="95000">
                <a:schemeClr val="bg1"/>
              </a:gs>
              <a:gs pos="30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94560"/>
            <a:ext cx="7315200" cy="1371600"/>
          </a:xfrm>
        </p:spPr>
        <p:txBody>
          <a:bodyPr anchor="b"/>
          <a:lstStyle>
            <a:lvl1pPr algn="l">
              <a:defRPr sz="4400" b="0"/>
            </a:lvl1pPr>
          </a:lstStyle>
          <a:p>
            <a:r>
              <a:rPr lang="en-US"/>
              <a:t>Divider Page</a:t>
            </a:r>
          </a:p>
        </p:txBody>
      </p:sp>
      <p:pic>
        <p:nvPicPr>
          <p:cNvPr id="5" name="Picture 4">
            <a:extLst>
              <a:ext uri="{FF2B5EF4-FFF2-40B4-BE49-F238E27FC236}">
                <a16:creationId xmlns:a16="http://schemas.microsoft.com/office/drawing/2014/main" id="{C6AAB147-E334-E64D-8AF2-18C3ED6353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73648" y="5974542"/>
            <a:ext cx="458104" cy="578658"/>
          </a:xfrm>
          <a:prstGeom prst="rect">
            <a:avLst/>
          </a:prstGeom>
        </p:spPr>
      </p:pic>
    </p:spTree>
    <p:extLst>
      <p:ext uri="{BB962C8B-B14F-4D97-AF65-F5344CB8AC3E}">
        <p14:creationId xmlns:p14="http://schemas.microsoft.com/office/powerpoint/2010/main" val="26088016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ivider Light Blu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60E36B-C52D-F048-A457-11BD7BD151A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rot="5400000">
            <a:off x="7626875" y="-6875"/>
            <a:ext cx="4572000" cy="4572000"/>
          </a:xfrm>
          <a:prstGeom prst="rect">
            <a:avLst/>
          </a:prstGeom>
        </p:spPr>
      </p:pic>
      <p:sp>
        <p:nvSpPr>
          <p:cNvPr id="7" name="Rectangle 6">
            <a:extLst>
              <a:ext uri="{FF2B5EF4-FFF2-40B4-BE49-F238E27FC236}">
                <a16:creationId xmlns:a16="http://schemas.microsoft.com/office/drawing/2014/main" id="{BF12D6C0-1D21-4A4B-8C91-FAC0D5808F14}"/>
              </a:ext>
            </a:extLst>
          </p:cNvPr>
          <p:cNvSpPr/>
          <p:nvPr userDrawn="1"/>
        </p:nvSpPr>
        <p:spPr>
          <a:xfrm rot="10800000" flipH="1">
            <a:off x="4762318" y="0"/>
            <a:ext cx="7429682" cy="6858000"/>
          </a:xfrm>
          <a:prstGeom prst="rect">
            <a:avLst/>
          </a:prstGeom>
          <a:gradFill flip="none" rotWithShape="1">
            <a:gsLst>
              <a:gs pos="52000">
                <a:schemeClr val="bg1"/>
              </a:gs>
              <a:gs pos="95000">
                <a:schemeClr val="bg1"/>
              </a:gs>
              <a:gs pos="30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94560"/>
            <a:ext cx="7315200" cy="1371600"/>
          </a:xfrm>
        </p:spPr>
        <p:txBody>
          <a:bodyPr anchor="b"/>
          <a:lstStyle>
            <a:lvl1pPr algn="l">
              <a:defRPr sz="4400" b="0"/>
            </a:lvl1pPr>
          </a:lstStyle>
          <a:p>
            <a:r>
              <a:rPr lang="en-US"/>
              <a:t>Divider Page</a:t>
            </a:r>
          </a:p>
        </p:txBody>
      </p:sp>
      <p:pic>
        <p:nvPicPr>
          <p:cNvPr id="5" name="Picture 4">
            <a:extLst>
              <a:ext uri="{FF2B5EF4-FFF2-40B4-BE49-F238E27FC236}">
                <a16:creationId xmlns:a16="http://schemas.microsoft.com/office/drawing/2014/main" id="{C6AAB147-E334-E64D-8AF2-18C3ED6353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73648" y="5974542"/>
            <a:ext cx="458104" cy="578658"/>
          </a:xfrm>
          <a:prstGeom prst="rect">
            <a:avLst/>
          </a:prstGeom>
        </p:spPr>
      </p:pic>
    </p:spTree>
    <p:extLst>
      <p:ext uri="{BB962C8B-B14F-4D97-AF65-F5344CB8AC3E}">
        <p14:creationId xmlns:p14="http://schemas.microsoft.com/office/powerpoint/2010/main" val="42825699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Divider Sapphi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60E36B-C52D-F048-A457-11BD7BD151A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rot="5400000">
            <a:off x="7626875" y="-6875"/>
            <a:ext cx="4572000" cy="4572000"/>
          </a:xfrm>
          <a:prstGeom prst="rect">
            <a:avLst/>
          </a:prstGeom>
        </p:spPr>
      </p:pic>
      <p:sp>
        <p:nvSpPr>
          <p:cNvPr id="7" name="Rectangle 6">
            <a:extLst>
              <a:ext uri="{FF2B5EF4-FFF2-40B4-BE49-F238E27FC236}">
                <a16:creationId xmlns:a16="http://schemas.microsoft.com/office/drawing/2014/main" id="{BF12D6C0-1D21-4A4B-8C91-FAC0D5808F14}"/>
              </a:ext>
            </a:extLst>
          </p:cNvPr>
          <p:cNvSpPr/>
          <p:nvPr userDrawn="1"/>
        </p:nvSpPr>
        <p:spPr>
          <a:xfrm rot="10800000" flipH="1">
            <a:off x="4762318" y="0"/>
            <a:ext cx="7429682" cy="6858000"/>
          </a:xfrm>
          <a:prstGeom prst="rect">
            <a:avLst/>
          </a:prstGeom>
          <a:gradFill flip="none" rotWithShape="1">
            <a:gsLst>
              <a:gs pos="52000">
                <a:schemeClr val="bg1"/>
              </a:gs>
              <a:gs pos="95000">
                <a:schemeClr val="bg1"/>
              </a:gs>
              <a:gs pos="30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94560"/>
            <a:ext cx="7315200" cy="1371600"/>
          </a:xfrm>
        </p:spPr>
        <p:txBody>
          <a:bodyPr anchor="b"/>
          <a:lstStyle>
            <a:lvl1pPr algn="l">
              <a:defRPr sz="4400" b="0"/>
            </a:lvl1pPr>
          </a:lstStyle>
          <a:p>
            <a:r>
              <a:rPr lang="en-US"/>
              <a:t>Divider Page</a:t>
            </a:r>
          </a:p>
        </p:txBody>
      </p:sp>
      <p:pic>
        <p:nvPicPr>
          <p:cNvPr id="5" name="Picture 4">
            <a:extLst>
              <a:ext uri="{FF2B5EF4-FFF2-40B4-BE49-F238E27FC236}">
                <a16:creationId xmlns:a16="http://schemas.microsoft.com/office/drawing/2014/main" id="{C6AAB147-E334-E64D-8AF2-18C3ED6353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73648" y="5974542"/>
            <a:ext cx="458104" cy="578658"/>
          </a:xfrm>
          <a:prstGeom prst="rect">
            <a:avLst/>
          </a:prstGeom>
        </p:spPr>
      </p:pic>
    </p:spTree>
    <p:extLst>
      <p:ext uri="{BB962C8B-B14F-4D97-AF65-F5344CB8AC3E}">
        <p14:creationId xmlns:p14="http://schemas.microsoft.com/office/powerpoint/2010/main" val="282064818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Divider Gre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60E36B-C52D-F048-A457-11BD7BD151A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rot="5400000">
            <a:off x="7626875" y="-6875"/>
            <a:ext cx="4572000" cy="4572000"/>
          </a:xfrm>
          <a:prstGeom prst="rect">
            <a:avLst/>
          </a:prstGeom>
        </p:spPr>
      </p:pic>
      <p:sp>
        <p:nvSpPr>
          <p:cNvPr id="7" name="Rectangle 6">
            <a:extLst>
              <a:ext uri="{FF2B5EF4-FFF2-40B4-BE49-F238E27FC236}">
                <a16:creationId xmlns:a16="http://schemas.microsoft.com/office/drawing/2014/main" id="{BF12D6C0-1D21-4A4B-8C91-FAC0D5808F14}"/>
              </a:ext>
            </a:extLst>
          </p:cNvPr>
          <p:cNvSpPr/>
          <p:nvPr userDrawn="1"/>
        </p:nvSpPr>
        <p:spPr>
          <a:xfrm rot="10800000" flipH="1">
            <a:off x="4762318" y="0"/>
            <a:ext cx="7429682" cy="6858000"/>
          </a:xfrm>
          <a:prstGeom prst="rect">
            <a:avLst/>
          </a:prstGeom>
          <a:gradFill flip="none" rotWithShape="1">
            <a:gsLst>
              <a:gs pos="52000">
                <a:schemeClr val="bg1"/>
              </a:gs>
              <a:gs pos="95000">
                <a:schemeClr val="bg1"/>
              </a:gs>
              <a:gs pos="30000">
                <a:schemeClr val="bg1">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96A27-24AB-4DE4-9279-8C518ED34496}"/>
              </a:ext>
            </a:extLst>
          </p:cNvPr>
          <p:cNvSpPr>
            <a:spLocks noGrp="1"/>
          </p:cNvSpPr>
          <p:nvPr>
            <p:ph type="ctrTitle" hasCustomPrompt="1"/>
          </p:nvPr>
        </p:nvSpPr>
        <p:spPr>
          <a:xfrm>
            <a:off x="457200" y="2194560"/>
            <a:ext cx="7315200" cy="1371600"/>
          </a:xfrm>
        </p:spPr>
        <p:txBody>
          <a:bodyPr anchor="b"/>
          <a:lstStyle>
            <a:lvl1pPr algn="l">
              <a:defRPr sz="4400" b="0"/>
            </a:lvl1pPr>
          </a:lstStyle>
          <a:p>
            <a:r>
              <a:rPr lang="en-US"/>
              <a:t>Divider Page</a:t>
            </a:r>
          </a:p>
        </p:txBody>
      </p:sp>
      <p:pic>
        <p:nvPicPr>
          <p:cNvPr id="5" name="Picture 4">
            <a:extLst>
              <a:ext uri="{FF2B5EF4-FFF2-40B4-BE49-F238E27FC236}">
                <a16:creationId xmlns:a16="http://schemas.microsoft.com/office/drawing/2014/main" id="{C6AAB147-E334-E64D-8AF2-18C3ED6353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73648" y="5974542"/>
            <a:ext cx="458104" cy="578658"/>
          </a:xfrm>
          <a:prstGeom prst="rect">
            <a:avLst/>
          </a:prstGeom>
        </p:spPr>
      </p:pic>
    </p:spTree>
    <p:extLst>
      <p:ext uri="{BB962C8B-B14F-4D97-AF65-F5344CB8AC3E}">
        <p14:creationId xmlns:p14="http://schemas.microsoft.com/office/powerpoint/2010/main" val="35570311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Section divider w/blue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BAB6C9-815C-444D-BD38-D05916D445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204657"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rgbClr val="E63888"/>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nchor="b"/>
          <a:lstStyle>
            <a:lvl1pPr>
              <a:defRPr>
                <a:solidFill>
                  <a:schemeClr val="bg1"/>
                </a:solidFill>
              </a:defRPr>
            </a:lvl1pPr>
          </a:lstStyle>
          <a:p>
            <a:r>
              <a:rPr lang="en-US"/>
              <a:t>Section Name</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E79009BB-C110-7E40-8A64-12D10A8B18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325213590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ection divider w/purple backgrou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85ACFD-AD45-CB4F-8AF6-7D7FDC049A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rgbClr val="E63888"/>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nchor="b"/>
          <a:lstStyle>
            <a:lvl1pPr>
              <a:defRPr>
                <a:solidFill>
                  <a:schemeClr val="bg1"/>
                </a:solidFill>
              </a:defRPr>
            </a:lvl1pPr>
          </a:lstStyle>
          <a:p>
            <a:r>
              <a:rPr lang="en-US"/>
              <a:t>Section Name</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F5774E76-6391-C848-80FA-B87B1AA7774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24663060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Section divider w/pink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FAE900-A8A5-2D41-9D6A-C6950A2ACD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chemeClr val="bg1"/>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nchor="b"/>
          <a:lstStyle>
            <a:lvl1pPr>
              <a:defRPr>
                <a:solidFill>
                  <a:schemeClr val="bg1"/>
                </a:solidFill>
              </a:defRPr>
            </a:lvl1pPr>
          </a:lstStyle>
          <a:p>
            <a:r>
              <a:rPr lang="en-US"/>
              <a:t>Section Name</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1" name="Picture 10" descr="A picture containing drawing, light&#10;&#10;Description automatically generated">
            <a:extLst>
              <a:ext uri="{FF2B5EF4-FFF2-40B4-BE49-F238E27FC236}">
                <a16:creationId xmlns:a16="http://schemas.microsoft.com/office/drawing/2014/main" id="{5AF9E973-FB93-7347-A5B6-1DF55DD433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27365007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ubtit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D4CE-4651-4235-BA07-33EF7A19E17D}"/>
              </a:ext>
            </a:extLst>
          </p:cNvPr>
          <p:cNvSpPr>
            <a:spLocks noGrp="1"/>
          </p:cNvSpPr>
          <p:nvPr>
            <p:ph type="title"/>
          </p:nvPr>
        </p:nvSpPr>
        <p:spPr/>
        <p:txBody>
          <a:bodyPr/>
          <a:lstStyle/>
          <a:p>
            <a:r>
              <a:rPr lang="en-US"/>
              <a:t>Click to edit Master title style</a:t>
            </a:r>
          </a:p>
        </p:txBody>
      </p:sp>
      <p:sp>
        <p:nvSpPr>
          <p:cNvPr id="7" name="Text Placeholder 9">
            <a:extLst>
              <a:ext uri="{FF2B5EF4-FFF2-40B4-BE49-F238E27FC236}">
                <a16:creationId xmlns:a16="http://schemas.microsoft.com/office/drawing/2014/main" id="{C94ADB9E-AEAB-498C-A7D7-A59E58209EEC}"/>
              </a:ext>
            </a:extLst>
          </p:cNvPr>
          <p:cNvSpPr>
            <a:spLocks noGrp="1"/>
          </p:cNvSpPr>
          <p:nvPr>
            <p:ph type="body" sz="quarter" idx="13" hasCustomPrompt="1"/>
          </p:nvPr>
        </p:nvSpPr>
        <p:spPr>
          <a:xfrm>
            <a:off x="457200" y="960120"/>
            <a:ext cx="11277600" cy="365760"/>
          </a:xfrm>
        </p:spPr>
        <p:txBody>
          <a:bodyPr wrap="square">
            <a:noAutofit/>
          </a:bodyPr>
          <a:lstStyle>
            <a:lvl1pPr marL="0" indent="0">
              <a:spcBef>
                <a:spcPts val="0"/>
              </a:spcBef>
              <a:spcAft>
                <a:spcPts val="0"/>
              </a:spcAft>
              <a:buFont typeface="Open Sans" panose="020B0606030504020204" pitchFamily="34" charset="0"/>
              <a:buChar char="﻿"/>
              <a:defRPr sz="1800" b="0"/>
            </a:lvl1pPr>
            <a:lvl2pPr marL="457200" indent="-400050">
              <a:spcBef>
                <a:spcPts val="0"/>
              </a:spcBef>
              <a:spcAft>
                <a:spcPts val="0"/>
              </a:spcAft>
              <a:buFont typeface="Arial" panose="020B0604020202020204" pitchFamily="34" charset="0"/>
              <a:buChar char="―"/>
              <a:defRPr sz="1800" b="0"/>
            </a:lvl2pPr>
            <a:lvl3pPr>
              <a:defRPr sz="1800"/>
            </a:lvl3pPr>
            <a:lvl4pPr>
              <a:defRPr sz="1800"/>
            </a:lvl4pPr>
            <a:lvl5pPr>
              <a:defRPr sz="1800"/>
            </a:lvl5pPr>
          </a:lstStyle>
          <a:p>
            <a:pPr lvl="0"/>
            <a:r>
              <a:rPr lang="en-US"/>
              <a:t>Type a sub-title here. Inset one level if you want an ‘</a:t>
            </a:r>
            <a:r>
              <a:rPr lang="en-US" err="1"/>
              <a:t>em</a:t>
            </a:r>
            <a:r>
              <a:rPr lang="en-US"/>
              <a:t>-dash’</a:t>
            </a:r>
          </a:p>
          <a:p>
            <a:pPr lvl="1"/>
            <a:r>
              <a:rPr lang="en-US"/>
              <a:t> level</a:t>
            </a:r>
          </a:p>
        </p:txBody>
      </p:sp>
      <p:sp>
        <p:nvSpPr>
          <p:cNvPr id="9" name="Date Placeholder 3">
            <a:extLst>
              <a:ext uri="{FF2B5EF4-FFF2-40B4-BE49-F238E27FC236}">
                <a16:creationId xmlns:a16="http://schemas.microsoft.com/office/drawing/2014/main" id="{56CF5549-0061-1743-BC25-437D85B1DC43}"/>
              </a:ext>
            </a:extLst>
          </p:cNvPr>
          <p:cNvSpPr>
            <a:spLocks noGrp="1"/>
          </p:cNvSpPr>
          <p:nvPr>
            <p:ph type="dt" sz="half" idx="2"/>
          </p:nvPr>
        </p:nvSpPr>
        <p:spPr>
          <a:xfrm>
            <a:off x="1143729" y="6340216"/>
            <a:ext cx="457200" cy="365125"/>
          </a:xfrm>
          <a:prstGeom prst="rect">
            <a:avLst/>
          </a:prstGeom>
        </p:spPr>
        <p:txBody>
          <a:bodyPr vert="horz" lIns="0" tIns="0" rIns="0" bIns="0" rtlCol="0" anchor="ctr"/>
          <a:lstStyle>
            <a:lvl1pPr algn="l">
              <a:defRPr sz="650">
                <a:solidFill>
                  <a:srgbClr val="9EA0A1"/>
                </a:solidFill>
              </a:defRPr>
            </a:lvl1pPr>
          </a:lstStyle>
          <a:p>
            <a:endParaRPr lang="en-US">
              <a:solidFill>
                <a:srgbClr val="9EA0A1"/>
              </a:solidFill>
            </a:endParaRPr>
          </a:p>
        </p:txBody>
      </p:sp>
      <p:sp>
        <p:nvSpPr>
          <p:cNvPr id="10" name="Footer Placeholder 4">
            <a:extLst>
              <a:ext uri="{FF2B5EF4-FFF2-40B4-BE49-F238E27FC236}">
                <a16:creationId xmlns:a16="http://schemas.microsoft.com/office/drawing/2014/main" id="{8F310492-32DE-AD42-94E4-4B9B52FAD40B}"/>
              </a:ext>
            </a:extLst>
          </p:cNvPr>
          <p:cNvSpPr>
            <a:spLocks noGrp="1"/>
          </p:cNvSpPr>
          <p:nvPr>
            <p:ph type="ftr" sz="quarter" idx="3"/>
          </p:nvPr>
        </p:nvSpPr>
        <p:spPr>
          <a:xfrm>
            <a:off x="1604645" y="6340216"/>
            <a:ext cx="1371600" cy="365125"/>
          </a:xfrm>
          <a:prstGeom prst="rect">
            <a:avLst/>
          </a:prstGeom>
        </p:spPr>
        <p:txBody>
          <a:bodyPr vert="horz" wrap="none" lIns="0" tIns="0" rIns="0" bIns="0" rtlCol="0" anchor="ctr"/>
          <a:lstStyle>
            <a:lvl1pPr algn="l">
              <a:defRPr sz="650">
                <a:solidFill>
                  <a:srgbClr val="9EA0A1"/>
                </a:solidFill>
              </a:defRPr>
            </a:lvl1pPr>
          </a:lstStyle>
          <a:p>
            <a:endParaRPr lang="en-US"/>
          </a:p>
        </p:txBody>
      </p:sp>
      <p:sp>
        <p:nvSpPr>
          <p:cNvPr id="11" name="Slide Number Placeholder 5">
            <a:extLst>
              <a:ext uri="{FF2B5EF4-FFF2-40B4-BE49-F238E27FC236}">
                <a16:creationId xmlns:a16="http://schemas.microsoft.com/office/drawing/2014/main" id="{23C2FB24-E063-7F43-8CAA-B94E47EDB8FD}"/>
              </a:ext>
            </a:extLst>
          </p:cNvPr>
          <p:cNvSpPr>
            <a:spLocks noGrp="1"/>
          </p:cNvSpPr>
          <p:nvPr>
            <p:ph type="sldNum" sz="quarter" idx="4"/>
          </p:nvPr>
        </p:nvSpPr>
        <p:spPr>
          <a:xfrm>
            <a:off x="457200" y="6340216"/>
            <a:ext cx="191320" cy="365125"/>
          </a:xfrm>
          <a:prstGeom prst="rect">
            <a:avLst/>
          </a:prstGeom>
        </p:spPr>
        <p:txBody>
          <a:bodyPr vert="horz" lIns="0" tIns="0" rIns="0" bIns="0" rtlCol="0" anchor="ctr"/>
          <a:lstStyle>
            <a:lvl1pPr algn="l">
              <a:defRPr sz="650">
                <a:solidFill>
                  <a:srgbClr val="9EA0A1"/>
                </a:solidFill>
              </a:defRPr>
            </a:lvl1pPr>
          </a:lstStyle>
          <a:p>
            <a:fld id="{0F4B625E-B07D-4363-A8C1-101046C84654}" type="slidenum">
              <a:rPr lang="en-US" smtClean="0"/>
              <a:pPr/>
              <a:t>‹#›</a:t>
            </a:fld>
            <a:r>
              <a:rPr lang="en-US"/>
              <a:t> </a:t>
            </a:r>
          </a:p>
        </p:txBody>
      </p:sp>
    </p:spTree>
    <p:extLst>
      <p:ext uri="{BB962C8B-B14F-4D97-AF65-F5344CB8AC3E}">
        <p14:creationId xmlns:p14="http://schemas.microsoft.com/office/powerpoint/2010/main" val="35381760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D4CE-4651-4235-BA07-33EF7A19E17D}"/>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FEB4D753-BFAD-7C4D-B4F9-B937B9A6D659}"/>
              </a:ext>
            </a:extLst>
          </p:cNvPr>
          <p:cNvSpPr>
            <a:spLocks noGrp="1"/>
          </p:cNvSpPr>
          <p:nvPr>
            <p:ph type="dt" sz="half" idx="2"/>
          </p:nvPr>
        </p:nvSpPr>
        <p:spPr>
          <a:xfrm>
            <a:off x="1143729" y="6340216"/>
            <a:ext cx="457200" cy="365125"/>
          </a:xfrm>
          <a:prstGeom prst="rect">
            <a:avLst/>
          </a:prstGeom>
        </p:spPr>
        <p:txBody>
          <a:bodyPr vert="horz" lIns="0" tIns="0" rIns="0" bIns="0" rtlCol="0" anchor="ctr"/>
          <a:lstStyle>
            <a:lvl1pPr algn="l">
              <a:defRPr sz="650">
                <a:solidFill>
                  <a:srgbClr val="9EA0A1"/>
                </a:solidFill>
              </a:defRPr>
            </a:lvl1pPr>
          </a:lstStyle>
          <a:p>
            <a:endParaRPr lang="en-US">
              <a:solidFill>
                <a:srgbClr val="9EA0A1"/>
              </a:solidFill>
            </a:endParaRPr>
          </a:p>
        </p:txBody>
      </p:sp>
      <p:sp>
        <p:nvSpPr>
          <p:cNvPr id="7" name="Footer Placeholder 4">
            <a:extLst>
              <a:ext uri="{FF2B5EF4-FFF2-40B4-BE49-F238E27FC236}">
                <a16:creationId xmlns:a16="http://schemas.microsoft.com/office/drawing/2014/main" id="{9FCFA7A6-7D81-7143-B48D-A4273738C072}"/>
              </a:ext>
            </a:extLst>
          </p:cNvPr>
          <p:cNvSpPr>
            <a:spLocks noGrp="1"/>
          </p:cNvSpPr>
          <p:nvPr>
            <p:ph type="ftr" sz="quarter" idx="3"/>
          </p:nvPr>
        </p:nvSpPr>
        <p:spPr>
          <a:xfrm>
            <a:off x="1604645" y="6340216"/>
            <a:ext cx="1371600" cy="365125"/>
          </a:xfrm>
          <a:prstGeom prst="rect">
            <a:avLst/>
          </a:prstGeom>
        </p:spPr>
        <p:txBody>
          <a:bodyPr vert="horz" wrap="none" lIns="0" tIns="0" rIns="0" bIns="0" rtlCol="0" anchor="ctr"/>
          <a:lstStyle>
            <a:lvl1pPr algn="l">
              <a:defRPr sz="650">
                <a:solidFill>
                  <a:srgbClr val="9EA0A1"/>
                </a:solidFill>
              </a:defRPr>
            </a:lvl1pPr>
          </a:lstStyle>
          <a:p>
            <a:endParaRPr lang="en-US"/>
          </a:p>
        </p:txBody>
      </p:sp>
      <p:sp>
        <p:nvSpPr>
          <p:cNvPr id="9" name="Slide Number Placeholder 5">
            <a:extLst>
              <a:ext uri="{FF2B5EF4-FFF2-40B4-BE49-F238E27FC236}">
                <a16:creationId xmlns:a16="http://schemas.microsoft.com/office/drawing/2014/main" id="{6822AD07-5449-9843-A005-83E4F82CD09C}"/>
              </a:ext>
            </a:extLst>
          </p:cNvPr>
          <p:cNvSpPr>
            <a:spLocks noGrp="1"/>
          </p:cNvSpPr>
          <p:nvPr>
            <p:ph type="sldNum" sz="quarter" idx="4"/>
          </p:nvPr>
        </p:nvSpPr>
        <p:spPr>
          <a:xfrm>
            <a:off x="457200" y="6340216"/>
            <a:ext cx="191320" cy="365125"/>
          </a:xfrm>
          <a:prstGeom prst="rect">
            <a:avLst/>
          </a:prstGeom>
        </p:spPr>
        <p:txBody>
          <a:bodyPr vert="horz" lIns="0" tIns="0" rIns="0" bIns="0" rtlCol="0" anchor="ctr"/>
          <a:lstStyle>
            <a:lvl1pPr algn="l">
              <a:defRPr sz="650">
                <a:solidFill>
                  <a:srgbClr val="9EA0A1"/>
                </a:solidFill>
              </a:defRPr>
            </a:lvl1pPr>
          </a:lstStyle>
          <a:p>
            <a:fld id="{0F4B625E-B07D-4363-A8C1-101046C84654}" type="slidenum">
              <a:rPr lang="en-US" smtClean="0"/>
              <a:pPr/>
              <a:t>‹#›</a:t>
            </a:fld>
            <a:r>
              <a:rPr lang="en-US"/>
              <a:t> </a:t>
            </a:r>
          </a:p>
        </p:txBody>
      </p:sp>
    </p:spTree>
    <p:extLst>
      <p:ext uri="{BB962C8B-B14F-4D97-AF65-F5344CB8AC3E}">
        <p14:creationId xmlns:p14="http://schemas.microsoft.com/office/powerpoint/2010/main" val="363243343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568802-7B4D-4640-A67E-75716A43D887}"/>
              </a:ext>
            </a:extLst>
          </p:cNvPr>
          <p:cNvSpPr>
            <a:spLocks noGrp="1"/>
          </p:cNvSpPr>
          <p:nvPr>
            <p:ph idx="1"/>
          </p:nvPr>
        </p:nvSpPr>
        <p:spPr>
          <a:xfrm>
            <a:off x="457200" y="1645920"/>
            <a:ext cx="11277600" cy="429768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29B9836C-2BEE-436A-926A-97DAE01DBEE9}"/>
              </a:ext>
            </a:extLst>
          </p:cNvPr>
          <p:cNvSpPr>
            <a:spLocks noGrp="1"/>
          </p:cNvSpPr>
          <p:nvPr>
            <p:ph type="body" sz="quarter" idx="13" hasCustomPrompt="1"/>
          </p:nvPr>
        </p:nvSpPr>
        <p:spPr>
          <a:xfrm>
            <a:off x="457200" y="960120"/>
            <a:ext cx="11277600" cy="365760"/>
          </a:xfrm>
        </p:spPr>
        <p:txBody>
          <a:bodyPr wrap="square">
            <a:noAutofit/>
          </a:bodyPr>
          <a:lstStyle>
            <a:lvl1pPr marL="0" indent="0">
              <a:spcBef>
                <a:spcPts val="0"/>
              </a:spcBef>
              <a:spcAft>
                <a:spcPts val="0"/>
              </a:spcAft>
              <a:buFont typeface="Open Sans" panose="020B0606030504020204" pitchFamily="34" charset="0"/>
              <a:buChar char="﻿"/>
              <a:defRPr sz="1800" b="0"/>
            </a:lvl1pPr>
            <a:lvl2pPr marL="457200" indent="-400050">
              <a:spcBef>
                <a:spcPts val="0"/>
              </a:spcBef>
              <a:spcAft>
                <a:spcPts val="0"/>
              </a:spcAft>
              <a:buFont typeface="Arial" panose="020B0604020202020204" pitchFamily="34" charset="0"/>
              <a:buChar char="―"/>
              <a:defRPr sz="1800" b="0"/>
            </a:lvl2pPr>
            <a:lvl3pPr>
              <a:defRPr sz="1800"/>
            </a:lvl3pPr>
            <a:lvl4pPr>
              <a:defRPr sz="1800"/>
            </a:lvl4pPr>
            <a:lvl5pPr>
              <a:defRPr sz="1800"/>
            </a:lvl5pPr>
          </a:lstStyle>
          <a:p>
            <a:pPr lvl="0"/>
            <a:r>
              <a:rPr lang="en-US"/>
              <a:t>Type a sub-title here. Inset one level if you want an ‘</a:t>
            </a:r>
            <a:r>
              <a:rPr lang="en-US" err="1"/>
              <a:t>em</a:t>
            </a:r>
            <a:r>
              <a:rPr lang="en-US"/>
              <a:t>-dash’ level</a:t>
            </a:r>
          </a:p>
        </p:txBody>
      </p:sp>
      <p:sp>
        <p:nvSpPr>
          <p:cNvPr id="14" name="Title 13">
            <a:extLst>
              <a:ext uri="{FF2B5EF4-FFF2-40B4-BE49-F238E27FC236}">
                <a16:creationId xmlns:a16="http://schemas.microsoft.com/office/drawing/2014/main" id="{9ACC9F70-1569-4B6B-B843-5FB5583A46C7}"/>
              </a:ext>
            </a:extLst>
          </p:cNvPr>
          <p:cNvSpPr>
            <a:spLocks noGrp="1"/>
          </p:cNvSpPr>
          <p:nvPr>
            <p:ph type="title"/>
          </p:nvPr>
        </p:nvSpPr>
        <p:spPr/>
        <p:txBody>
          <a:bodyPr/>
          <a:lstStyle/>
          <a:p>
            <a:r>
              <a:rPr lang="en-US"/>
              <a:t>Click to edit Master title style</a:t>
            </a:r>
          </a:p>
        </p:txBody>
      </p:sp>
      <p:sp>
        <p:nvSpPr>
          <p:cNvPr id="8" name="Date Placeholder 3">
            <a:extLst>
              <a:ext uri="{FF2B5EF4-FFF2-40B4-BE49-F238E27FC236}">
                <a16:creationId xmlns:a16="http://schemas.microsoft.com/office/drawing/2014/main" id="{5353A4BA-775F-9D41-BBB1-E173EDBDF5E0}"/>
              </a:ext>
            </a:extLst>
          </p:cNvPr>
          <p:cNvSpPr>
            <a:spLocks noGrp="1"/>
          </p:cNvSpPr>
          <p:nvPr>
            <p:ph type="dt" sz="half" idx="2"/>
          </p:nvPr>
        </p:nvSpPr>
        <p:spPr>
          <a:xfrm>
            <a:off x="1143729" y="6340216"/>
            <a:ext cx="457200" cy="365125"/>
          </a:xfrm>
          <a:prstGeom prst="rect">
            <a:avLst/>
          </a:prstGeom>
        </p:spPr>
        <p:txBody>
          <a:bodyPr vert="horz" lIns="0" tIns="0" rIns="0" bIns="0" rtlCol="0" anchor="ctr"/>
          <a:lstStyle>
            <a:lvl1pPr algn="l">
              <a:defRPr sz="650">
                <a:solidFill>
                  <a:srgbClr val="9EA0A1"/>
                </a:solidFill>
              </a:defRPr>
            </a:lvl1pPr>
          </a:lstStyle>
          <a:p>
            <a:endParaRPr lang="en-US">
              <a:solidFill>
                <a:srgbClr val="9EA0A1"/>
              </a:solidFill>
            </a:endParaRPr>
          </a:p>
        </p:txBody>
      </p:sp>
      <p:sp>
        <p:nvSpPr>
          <p:cNvPr id="13" name="Footer Placeholder 4">
            <a:extLst>
              <a:ext uri="{FF2B5EF4-FFF2-40B4-BE49-F238E27FC236}">
                <a16:creationId xmlns:a16="http://schemas.microsoft.com/office/drawing/2014/main" id="{9F848E20-8886-F645-A0BC-E30BFABF333B}"/>
              </a:ext>
            </a:extLst>
          </p:cNvPr>
          <p:cNvSpPr>
            <a:spLocks noGrp="1"/>
          </p:cNvSpPr>
          <p:nvPr>
            <p:ph type="ftr" sz="quarter" idx="3"/>
          </p:nvPr>
        </p:nvSpPr>
        <p:spPr>
          <a:xfrm>
            <a:off x="1604645" y="6340216"/>
            <a:ext cx="1371600" cy="365125"/>
          </a:xfrm>
          <a:prstGeom prst="rect">
            <a:avLst/>
          </a:prstGeom>
        </p:spPr>
        <p:txBody>
          <a:bodyPr vert="horz" wrap="none" lIns="0" tIns="0" rIns="0" bIns="0" rtlCol="0" anchor="ctr"/>
          <a:lstStyle>
            <a:lvl1pPr algn="l">
              <a:defRPr sz="650">
                <a:solidFill>
                  <a:srgbClr val="9EA0A1"/>
                </a:solidFill>
              </a:defRPr>
            </a:lvl1pPr>
          </a:lstStyle>
          <a:p>
            <a:endParaRPr lang="en-US"/>
          </a:p>
        </p:txBody>
      </p:sp>
      <p:sp>
        <p:nvSpPr>
          <p:cNvPr id="15" name="Slide Number Placeholder 5">
            <a:extLst>
              <a:ext uri="{FF2B5EF4-FFF2-40B4-BE49-F238E27FC236}">
                <a16:creationId xmlns:a16="http://schemas.microsoft.com/office/drawing/2014/main" id="{513D454A-2723-A14D-8EE0-4709A163989E}"/>
              </a:ext>
            </a:extLst>
          </p:cNvPr>
          <p:cNvSpPr>
            <a:spLocks noGrp="1"/>
          </p:cNvSpPr>
          <p:nvPr>
            <p:ph type="sldNum" sz="quarter" idx="4"/>
          </p:nvPr>
        </p:nvSpPr>
        <p:spPr>
          <a:xfrm>
            <a:off x="457200" y="6340216"/>
            <a:ext cx="191320" cy="365125"/>
          </a:xfrm>
          <a:prstGeom prst="rect">
            <a:avLst/>
          </a:prstGeom>
        </p:spPr>
        <p:txBody>
          <a:bodyPr vert="horz" lIns="0" tIns="0" rIns="0" bIns="0" rtlCol="0" anchor="ctr"/>
          <a:lstStyle>
            <a:lvl1pPr algn="l">
              <a:defRPr sz="650">
                <a:solidFill>
                  <a:srgbClr val="9EA0A1"/>
                </a:solidFill>
              </a:defRPr>
            </a:lvl1pPr>
          </a:lstStyle>
          <a:p>
            <a:fld id="{0F4B625E-B07D-4363-A8C1-101046C84654}" type="slidenum">
              <a:rPr lang="en-US" smtClean="0"/>
              <a:pPr/>
              <a:t>‹#›</a:t>
            </a:fld>
            <a:r>
              <a:rPr lang="en-US"/>
              <a:t> </a:t>
            </a:r>
          </a:p>
        </p:txBody>
      </p:sp>
    </p:spTree>
    <p:extLst>
      <p:ext uri="{BB962C8B-B14F-4D97-AF65-F5344CB8AC3E}">
        <p14:creationId xmlns:p14="http://schemas.microsoft.com/office/powerpoint/2010/main" val="1943842124"/>
      </p:ext>
    </p:extLst>
  </p:cSld>
  <p:clrMapOvr>
    <a:masterClrMapping/>
  </p:clrMapOvr>
  <p:extLst>
    <p:ext uri="{DCECCB84-F9BA-43D5-87BE-67443E8EF086}">
      <p15:sldGuideLst xmlns:p15="http://schemas.microsoft.com/office/powerpoint/2012/main">
        <p15:guide id="1" orient="horz" pos="288">
          <p15:clr>
            <a:srgbClr val="FBAE40"/>
          </p15:clr>
        </p15:guide>
        <p15:guide id="2" pos="288">
          <p15:clr>
            <a:srgbClr val="FBAE40"/>
          </p15:clr>
        </p15:guide>
        <p15:guide id="3" pos="7392">
          <p15:clr>
            <a:srgbClr val="FBAE40"/>
          </p15:clr>
        </p15:guide>
        <p15:guide id="4" orient="horz" pos="37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Content layout w/image 1">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62842C09-CEE8-9C45-B9C8-905D7BEC17B1}"/>
              </a:ext>
            </a:extLst>
          </p:cNvPr>
          <p:cNvSpPr>
            <a:spLocks noGrp="1"/>
          </p:cNvSpPr>
          <p:nvPr>
            <p:ph type="pic" sz="quarter" idx="23" hasCustomPrompt="1"/>
          </p:nvPr>
        </p:nvSpPr>
        <p:spPr>
          <a:xfrm>
            <a:off x="1056008" y="2192655"/>
            <a:ext cx="2652470" cy="3003550"/>
          </a:xfrm>
        </p:spPr>
        <p:txBody>
          <a:bodyPr anchor="ctr">
            <a:normAutofit/>
          </a:bodyPr>
          <a:lstStyle>
            <a:lvl1pPr algn="ctr">
              <a:defRPr sz="28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endParaRPr lang="en-US"/>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127" y="2011680"/>
            <a:ext cx="7159625" cy="3365500"/>
          </a:xfrm>
        </p:spPr>
        <p:txBody>
          <a:bodyPr>
            <a:noAutofit/>
          </a:bodyPr>
          <a:lstStyle>
            <a:lvl1pPr>
              <a:lnSpc>
                <a:spcPct val="11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9250" indent="-169863">
              <a:lnSpc>
                <a:spcPct val="110000"/>
              </a:lnSpc>
              <a:buFont typeface="Arial" panose="020B0604020202020204" pitchFamily="34" charset="0"/>
              <a:buChar char="•"/>
              <a:tabLst/>
              <a:defRPr sz="1600">
                <a:solidFill>
                  <a:srgbClr val="63666A"/>
                </a:solidFill>
              </a:defRPr>
            </a:lvl3pPr>
            <a:lvl4pPr marL="520700" indent="-173038">
              <a:lnSpc>
                <a:spcPct val="110000"/>
              </a:lnSpc>
              <a:buFont typeface="System Font Regular"/>
              <a:buChar char="–"/>
              <a:tabLst/>
              <a:defRPr sz="1600">
                <a:solidFill>
                  <a:srgbClr val="63666A"/>
                </a:solidFill>
              </a:defRPr>
            </a:lvl4pPr>
            <a:lvl5pPr marL="693738" indent="-174625">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404246929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Final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E3BD59-7136-4C72-8407-1B17A34715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199755" y="2823164"/>
            <a:ext cx="3784600" cy="1219200"/>
          </a:xfrm>
          <a:prstGeom prst="rect">
            <a:avLst/>
          </a:prstGeom>
        </p:spPr>
      </p:pic>
      <p:pic>
        <p:nvPicPr>
          <p:cNvPr id="5" name="Picture 4">
            <a:extLst>
              <a:ext uri="{FF2B5EF4-FFF2-40B4-BE49-F238E27FC236}">
                <a16:creationId xmlns:a16="http://schemas.microsoft.com/office/drawing/2014/main" id="{3A92EDCE-D196-43F6-BF89-E3D108368D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BA6CEFE-595B-404C-81EF-96886B89C61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Picture 1" descr="A picture containing bird&#10;&#10;Description automatically generated">
            <a:extLst>
              <a:ext uri="{FF2B5EF4-FFF2-40B4-BE49-F238E27FC236}">
                <a16:creationId xmlns:a16="http://schemas.microsoft.com/office/drawing/2014/main" id="{919079CF-C98C-47C2-A479-9ABBF75873C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0F1ADD37-4290-3644-830F-F940BD558C87}"/>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724" t="3095" b="1834"/>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9D00A8BD-FE55-B846-89D7-020A63E0B140}"/>
              </a:ext>
            </a:extLst>
          </p:cNvPr>
          <p:cNvGrpSpPr/>
          <p:nvPr userDrawn="1"/>
        </p:nvGrpSpPr>
        <p:grpSpPr>
          <a:xfrm>
            <a:off x="0" y="0"/>
            <a:ext cx="12192000" cy="6858000"/>
            <a:chOff x="0" y="0"/>
            <a:chExt cx="12192000" cy="6858000"/>
          </a:xfrm>
        </p:grpSpPr>
        <p:sp>
          <p:nvSpPr>
            <p:cNvPr id="15" name="Rectangle 14">
              <a:extLst>
                <a:ext uri="{FF2B5EF4-FFF2-40B4-BE49-F238E27FC236}">
                  <a16:creationId xmlns:a16="http://schemas.microsoft.com/office/drawing/2014/main" id="{3DA6FBFF-52A9-C74F-B9FF-3D9CE1A330C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Footer Placeholder 2">
              <a:extLst>
                <a:ext uri="{FF2B5EF4-FFF2-40B4-BE49-F238E27FC236}">
                  <a16:creationId xmlns:a16="http://schemas.microsoft.com/office/drawing/2014/main" id="{384E2111-2802-DA40-806C-E35F4F9EB104}"/>
                </a:ext>
              </a:extLst>
            </p:cNvPr>
            <p:cNvSpPr txBox="1">
              <a:spLocks/>
            </p:cNvSpPr>
            <p:nvPr userDrawn="1"/>
          </p:nvSpPr>
          <p:spPr>
            <a:xfrm>
              <a:off x="0" y="6035040"/>
              <a:ext cx="12192000" cy="448056"/>
            </a:xfrm>
            <a:prstGeom prst="rect">
              <a:avLst/>
            </a:prstGeom>
          </p:spPr>
          <p:txBody>
            <a:bodyPr vert="horz" lIns="0" tIns="0" rIns="0" bIns="0" rtlCol="0" anchor="t" anchorCtr="0"/>
            <a:lstStyle>
              <a:defPPr>
                <a:defRPr lang="en-US"/>
              </a:defPPr>
              <a:lvl1pPr marL="0" marR="0" indent="0" algn="ctr" defTabSz="914400" rtl="0" eaLnBrk="1" fontAlgn="auto" latinLnBrk="0" hangingPunct="1">
                <a:lnSpc>
                  <a:spcPct val="100000"/>
                </a:lnSpc>
                <a:spcBef>
                  <a:spcPts val="0"/>
                </a:spcBef>
                <a:spcAft>
                  <a:spcPts val="0"/>
                </a:spcAft>
                <a:buClrTx/>
                <a:buSzTx/>
                <a:buFontTx/>
                <a:buNone/>
                <a:tabLst/>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50">
                  <a:solidFill>
                    <a:srgbClr val="9EA0A1"/>
                  </a:solidFill>
                  <a:cs typeface="Arial" panose="020B0604020202020204" pitchFamily="34" charset="0"/>
                </a:rPr>
                <a:t>©2021 Experian Information Solutions, Inc. All rights reserved. Experian and the Experian marks used herein are trademarks or registered trademarks of </a:t>
              </a:r>
              <a:br>
                <a:rPr lang="en-US" sz="650">
                  <a:solidFill>
                    <a:srgbClr val="9EA0A1"/>
                  </a:solidFill>
                  <a:cs typeface="Arial" panose="020B0604020202020204" pitchFamily="34" charset="0"/>
                </a:rPr>
              </a:br>
              <a:r>
                <a:rPr lang="en-US" sz="650">
                  <a:solidFill>
                    <a:srgbClr val="9EA0A1"/>
                  </a:solidFill>
                  <a:cs typeface="Arial" panose="020B0604020202020204" pitchFamily="34" charset="0"/>
                </a:rPr>
                <a:t>Experian Information Solutions, Inc. Other product and company names mentioned herein are the trademarks of their respective owners. </a:t>
              </a:r>
            </a:p>
            <a:p>
              <a:r>
                <a:rPr lang="en-US" sz="650">
                  <a:solidFill>
                    <a:srgbClr val="9EA0A1"/>
                  </a:solidFill>
                  <a:cs typeface="Arial" panose="020B0604020202020204" pitchFamily="34" charset="0"/>
                </a:rPr>
                <a:t>No part of this copyrighted work may be reproduced, modified, or distributed in any form or manner without the prior written permission of Experian. </a:t>
              </a:r>
            </a:p>
          </p:txBody>
        </p:sp>
      </p:grpSp>
      <p:pic>
        <p:nvPicPr>
          <p:cNvPr id="17" name="Picture 16">
            <a:extLst>
              <a:ext uri="{FF2B5EF4-FFF2-40B4-BE49-F238E27FC236}">
                <a16:creationId xmlns:a16="http://schemas.microsoft.com/office/drawing/2014/main" id="{52555A70-0972-0A4B-B4FB-2C99F5A14072}"/>
              </a:ext>
            </a:extLst>
          </p:cNvPr>
          <p:cNvPicPr>
            <a:picLocks noChangeAspect="1"/>
          </p:cNvPicPr>
          <p:nvPr userDrawn="1"/>
        </p:nvPicPr>
        <p:blipFill>
          <a:blip r:embed="rId7"/>
          <a:stretch>
            <a:fillRect/>
          </a:stretch>
        </p:blipFill>
        <p:spPr>
          <a:xfrm>
            <a:off x="4163014" y="2813332"/>
            <a:ext cx="3877745" cy="1249206"/>
          </a:xfrm>
          <a:prstGeom prst="rect">
            <a:avLst/>
          </a:prstGeom>
        </p:spPr>
      </p:pic>
    </p:spTree>
    <p:extLst>
      <p:ext uri="{BB962C8B-B14F-4D97-AF65-F5344CB8AC3E}">
        <p14:creationId xmlns:p14="http://schemas.microsoft.com/office/powerpoint/2010/main" val="6489296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2_Section divider w/purple backgro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D37B34-A2CF-554D-9A41-EFCADC17321E}"/>
              </a:ext>
            </a:extLst>
          </p:cNvPr>
          <p:cNvSpPr/>
          <p:nvPr userDrawn="1"/>
        </p:nvSpPr>
        <p:spPr>
          <a:xfrm>
            <a:off x="0" y="-1"/>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3048000" y="2781300"/>
            <a:ext cx="8686800" cy="742208"/>
          </a:xfrm>
        </p:spPr>
        <p:txBody>
          <a:bodyPr anchor="b"/>
          <a:lstStyle>
            <a:lvl1pPr>
              <a:defRPr>
                <a:solidFill>
                  <a:schemeClr val="bg1"/>
                </a:solidFill>
              </a:defRPr>
            </a:lvl1pPr>
          </a:lstStyle>
          <a:p>
            <a:r>
              <a:rPr lang="en-US" dirty="0"/>
              <a:t>Section Name</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3048000" y="3695700"/>
            <a:ext cx="8686800"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dirty="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F5774E76-6391-C848-80FA-B87B1AA777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40112" y="5989320"/>
            <a:ext cx="1788224" cy="576072"/>
          </a:xfrm>
          <a:prstGeom prst="rect">
            <a:avLst/>
          </a:prstGeom>
        </p:spPr>
      </p:pic>
      <p:pic>
        <p:nvPicPr>
          <p:cNvPr id="8" name="Picture 7">
            <a:extLst>
              <a:ext uri="{FF2B5EF4-FFF2-40B4-BE49-F238E27FC236}">
                <a16:creationId xmlns:a16="http://schemas.microsoft.com/office/drawing/2014/main" id="{97521EA8-8CDF-D24D-BE5D-29D2D07B4044}"/>
              </a:ext>
            </a:extLst>
          </p:cNvPr>
          <p:cNvPicPr>
            <a:picLocks noChangeAspect="1"/>
          </p:cNvPicPr>
          <p:nvPr userDrawn="1"/>
        </p:nvPicPr>
        <p:blipFill>
          <a:blip r:embed="rId3" cstate="screen">
            <a:alphaModFix amt="70000"/>
            <a:extLst>
              <a:ext uri="{28A0092B-C50C-407E-A947-70E740481C1C}">
                <a14:useLocalDpi xmlns:a14="http://schemas.microsoft.com/office/drawing/2010/main"/>
              </a:ext>
            </a:extLst>
          </a:blip>
          <a:srcRect/>
          <a:stretch/>
        </p:blipFill>
        <p:spPr>
          <a:xfrm rot="16200000" flipH="1">
            <a:off x="0" y="0"/>
            <a:ext cx="2827020" cy="2827020"/>
          </a:xfrm>
          <a:prstGeom prst="rect">
            <a:avLst/>
          </a:prstGeom>
        </p:spPr>
      </p:pic>
    </p:spTree>
    <p:extLst>
      <p:ext uri="{BB962C8B-B14F-4D97-AF65-F5344CB8AC3E}">
        <p14:creationId xmlns:p14="http://schemas.microsoft.com/office/powerpoint/2010/main" val="2893167518"/>
      </p:ext>
    </p:extLst>
  </p:cSld>
  <p:clrMapOvr>
    <a:masterClrMapping/>
  </p:clrMapOvr>
  <p:extLst>
    <p:ext uri="{DCECCB84-F9BA-43D5-87BE-67443E8EF086}">
      <p15:sldGuideLst xmlns:p15="http://schemas.microsoft.com/office/powerpoint/2012/main">
        <p15:guide id="1" pos="1920">
          <p15:clr>
            <a:srgbClr val="FBAE40"/>
          </p15:clr>
        </p15:guide>
        <p15:guide id="2" pos="9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3_Section divider w/purple backgro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D37B34-A2CF-554D-9A41-EFCADC17321E}"/>
              </a:ext>
            </a:extLst>
          </p:cNvPr>
          <p:cNvSpPr/>
          <p:nvPr userDrawn="1"/>
        </p:nvSpPr>
        <p:spPr>
          <a:xfrm>
            <a:off x="0" y="-1"/>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3048000" y="2781300"/>
            <a:ext cx="8686800" cy="742208"/>
          </a:xfrm>
        </p:spPr>
        <p:txBody>
          <a:bodyPr anchor="b"/>
          <a:lstStyle>
            <a:lvl1pPr>
              <a:defRPr>
                <a:solidFill>
                  <a:schemeClr val="bg1"/>
                </a:solidFill>
              </a:defRPr>
            </a:lvl1pPr>
          </a:lstStyle>
          <a:p>
            <a:r>
              <a:rPr lang="en-US" dirty="0"/>
              <a:t>Section Name</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3048000" y="3695700"/>
            <a:ext cx="8686800"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dirty="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F5774E76-6391-C848-80FA-B87B1AA777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40112" y="5989320"/>
            <a:ext cx="1788224" cy="576072"/>
          </a:xfrm>
          <a:prstGeom prst="rect">
            <a:avLst/>
          </a:prstGeom>
        </p:spPr>
      </p:pic>
      <p:pic>
        <p:nvPicPr>
          <p:cNvPr id="9" name="Picture 8">
            <a:extLst>
              <a:ext uri="{FF2B5EF4-FFF2-40B4-BE49-F238E27FC236}">
                <a16:creationId xmlns:a16="http://schemas.microsoft.com/office/drawing/2014/main" id="{5AF79193-090E-D246-9B58-48EFE36E5563}"/>
              </a:ext>
            </a:extLst>
          </p:cNvPr>
          <p:cNvPicPr>
            <a:picLocks noChangeAspect="1"/>
          </p:cNvPicPr>
          <p:nvPr userDrawn="1"/>
        </p:nvPicPr>
        <p:blipFill>
          <a:blip r:embed="rId3" cstate="screen">
            <a:alphaModFix amt="70000"/>
            <a:extLst>
              <a:ext uri="{28A0092B-C50C-407E-A947-70E740481C1C}">
                <a14:useLocalDpi xmlns:a14="http://schemas.microsoft.com/office/drawing/2010/main"/>
              </a:ext>
            </a:extLst>
          </a:blip>
          <a:srcRect/>
          <a:stretch/>
        </p:blipFill>
        <p:spPr>
          <a:xfrm rot="16200000" flipH="1">
            <a:off x="0" y="0"/>
            <a:ext cx="2827020" cy="2827020"/>
          </a:xfrm>
          <a:prstGeom prst="rect">
            <a:avLst/>
          </a:prstGeom>
        </p:spPr>
      </p:pic>
    </p:spTree>
    <p:extLst>
      <p:ext uri="{BB962C8B-B14F-4D97-AF65-F5344CB8AC3E}">
        <p14:creationId xmlns:p14="http://schemas.microsoft.com/office/powerpoint/2010/main" val="2900680794"/>
      </p:ext>
    </p:extLst>
  </p:cSld>
  <p:clrMapOvr>
    <a:masterClrMapping/>
  </p:clrMapOvr>
  <p:extLst>
    <p:ext uri="{DCECCB84-F9BA-43D5-87BE-67443E8EF086}">
      <p15:sldGuideLst xmlns:p15="http://schemas.microsoft.com/office/powerpoint/2012/main">
        <p15:guide id="1" pos="1920">
          <p15:clr>
            <a:srgbClr val="FBAE40"/>
          </p15:clr>
        </p15:guide>
        <p15:guide id="2" pos="9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D4CE-4651-4235-BA07-33EF7A19E17D}"/>
              </a:ext>
            </a:extLst>
          </p:cNvPr>
          <p:cNvSpPr>
            <a:spLocks noGrp="1"/>
          </p:cNvSpPr>
          <p:nvPr>
            <p:ph type="title"/>
          </p:nvPr>
        </p:nvSpPr>
        <p:spPr/>
        <p:txBody>
          <a:bodyPr/>
          <a:lstStyle/>
          <a:p>
            <a:r>
              <a:rPr lang="en-US"/>
              <a:t>Click to edit Master title style</a:t>
            </a:r>
          </a:p>
        </p:txBody>
      </p:sp>
      <p:sp>
        <p:nvSpPr>
          <p:cNvPr id="6" name="Text Placeholder 9">
            <a:extLst>
              <a:ext uri="{FF2B5EF4-FFF2-40B4-BE49-F238E27FC236}">
                <a16:creationId xmlns:a16="http://schemas.microsoft.com/office/drawing/2014/main" id="{5167B950-8618-4C59-820C-EDA48F022C6B}"/>
              </a:ext>
            </a:extLst>
          </p:cNvPr>
          <p:cNvSpPr>
            <a:spLocks noGrp="1"/>
          </p:cNvSpPr>
          <p:nvPr>
            <p:ph type="body" sz="quarter" idx="13" hasCustomPrompt="1"/>
          </p:nvPr>
        </p:nvSpPr>
        <p:spPr>
          <a:xfrm>
            <a:off x="457200" y="1005840"/>
            <a:ext cx="11277600" cy="365760"/>
          </a:xfrm>
        </p:spPr>
        <p:txBody>
          <a:bodyPr wrap="square">
            <a:noAutofit/>
          </a:bodyPr>
          <a:lstStyle>
            <a:lvl1pPr marL="0" indent="0">
              <a:buFont typeface="Arial" panose="020B0604020202020204" pitchFamily="34" charset="0"/>
              <a:buChar char=" "/>
              <a:defRPr sz="1800" b="0"/>
            </a:lvl1pPr>
            <a:lvl2pPr marL="457200" indent="-400050">
              <a:buFont typeface="Arial" panose="020B0604020202020204" pitchFamily="34" charset="0"/>
              <a:buChar char="―"/>
              <a:defRPr sz="1800" b="0"/>
            </a:lvl2pPr>
            <a:lvl3pPr>
              <a:defRPr sz="1800"/>
            </a:lvl3pPr>
            <a:lvl4pPr>
              <a:defRPr sz="1800"/>
            </a:lvl4pPr>
            <a:lvl5pPr>
              <a:defRPr sz="1800"/>
            </a:lvl5pPr>
          </a:lstStyle>
          <a:p>
            <a:pPr lvl="0"/>
            <a:r>
              <a:rPr lang="en-US"/>
              <a:t>Type a sub-title here. Inset one level if you want an ‘</a:t>
            </a:r>
            <a:r>
              <a:rPr lang="en-US" err="1"/>
              <a:t>em</a:t>
            </a:r>
            <a:r>
              <a:rPr lang="en-US"/>
              <a:t>-dash’</a:t>
            </a:r>
          </a:p>
          <a:p>
            <a:pPr lvl="1"/>
            <a:r>
              <a:rPr lang="en-US"/>
              <a:t> level</a:t>
            </a:r>
          </a:p>
        </p:txBody>
      </p:sp>
      <p:sp>
        <p:nvSpPr>
          <p:cNvPr id="3" name="Date Placeholder 2">
            <a:extLst>
              <a:ext uri="{FF2B5EF4-FFF2-40B4-BE49-F238E27FC236}">
                <a16:creationId xmlns:a16="http://schemas.microsoft.com/office/drawing/2014/main" id="{FCE27C03-2304-4678-8E3E-10890F5A2663}"/>
              </a:ext>
            </a:extLst>
          </p:cNvPr>
          <p:cNvSpPr>
            <a:spLocks noGrp="1"/>
          </p:cNvSpPr>
          <p:nvPr>
            <p:ph type="dt" sz="half" idx="14"/>
          </p:nvPr>
        </p:nvSpPr>
        <p:spPr/>
        <p:txBody>
          <a:bodyPr/>
          <a:lstStyle/>
          <a:p>
            <a:endParaRPr lang="en-US"/>
          </a:p>
        </p:txBody>
      </p:sp>
      <p:sp>
        <p:nvSpPr>
          <p:cNvPr id="4" name="Footer Placeholder 3">
            <a:extLst>
              <a:ext uri="{FF2B5EF4-FFF2-40B4-BE49-F238E27FC236}">
                <a16:creationId xmlns:a16="http://schemas.microsoft.com/office/drawing/2014/main" id="{E8F5F037-8F6E-4DB7-B18D-B876672F2CBB}"/>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7CB1624C-0C27-42D0-8BE7-8CB38D33D03F}"/>
              </a:ext>
            </a:extLst>
          </p:cNvPr>
          <p:cNvSpPr>
            <a:spLocks noGrp="1"/>
          </p:cNvSpPr>
          <p:nvPr>
            <p:ph type="sldNum" sz="quarter" idx="16"/>
          </p:nvPr>
        </p:nvSpPr>
        <p:spPr/>
        <p:txBody>
          <a:bodyPr/>
          <a:lstStyle/>
          <a:p>
            <a:fld id="{0F4B625E-B07D-4363-A8C1-101046C84654}" type="slidenum">
              <a:rPr lang="en-US" smtClean="0"/>
              <a:pPr/>
              <a:t>‹#›</a:t>
            </a:fld>
            <a:r>
              <a:rPr lang="en-US"/>
              <a:t> </a:t>
            </a:r>
          </a:p>
        </p:txBody>
      </p:sp>
    </p:spTree>
    <p:extLst>
      <p:ext uri="{BB962C8B-B14F-4D97-AF65-F5344CB8AC3E}">
        <p14:creationId xmlns:p14="http://schemas.microsoft.com/office/powerpoint/2010/main" val="293723488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half layout photo 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6D1E-C54D-4194-AF6D-DA367419F6AF}"/>
              </a:ext>
            </a:extLst>
          </p:cNvPr>
          <p:cNvSpPr>
            <a:spLocks noGrp="1"/>
          </p:cNvSpPr>
          <p:nvPr>
            <p:ph type="title" hasCustomPrompt="1"/>
          </p:nvPr>
        </p:nvSpPr>
        <p:spPr>
          <a:xfrm>
            <a:off x="457200" y="457200"/>
            <a:ext cx="5394960" cy="502920"/>
          </a:xfrm>
        </p:spPr>
        <p:txBody>
          <a:bodyPr/>
          <a:lstStyle>
            <a:lvl1pPr>
              <a:defRPr/>
            </a:lvl1pPr>
          </a:lstStyle>
          <a:p>
            <a:r>
              <a:rPr lang="en-US"/>
              <a:t>Type title here</a:t>
            </a:r>
          </a:p>
        </p:txBody>
      </p:sp>
      <p:sp>
        <p:nvSpPr>
          <p:cNvPr id="3" name="Content Placeholder 2">
            <a:extLst>
              <a:ext uri="{FF2B5EF4-FFF2-40B4-BE49-F238E27FC236}">
                <a16:creationId xmlns:a16="http://schemas.microsoft.com/office/drawing/2014/main" id="{20A52444-FC27-46FC-B5CB-2D6B0484308F}"/>
              </a:ext>
            </a:extLst>
          </p:cNvPr>
          <p:cNvSpPr>
            <a:spLocks noGrp="1"/>
          </p:cNvSpPr>
          <p:nvPr>
            <p:ph sz="half" idx="1"/>
          </p:nvPr>
        </p:nvSpPr>
        <p:spPr>
          <a:xfrm>
            <a:off x="457200" y="1645920"/>
            <a:ext cx="5394960" cy="4297680"/>
          </a:xfrm>
        </p:spPr>
        <p:txBody>
          <a:bodyPr/>
          <a:lstStyle>
            <a:lvl1pPr>
              <a:defRPr sz="18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9B0D3E-0A84-4087-AFE2-FD1CB0159748}"/>
              </a:ext>
            </a:extLst>
          </p:cNvPr>
          <p:cNvSpPr>
            <a:spLocks noGrp="1"/>
          </p:cNvSpPr>
          <p:nvPr>
            <p:ph sz="half" idx="2"/>
          </p:nvPr>
        </p:nvSpPr>
        <p:spPr>
          <a:xfrm>
            <a:off x="6096000" y="-1"/>
            <a:ext cx="6096000" cy="6743701"/>
          </a:xfrm>
        </p:spPr>
        <p:txBody>
          <a:bodyPr/>
          <a:lstStyle>
            <a:lvl1pPr>
              <a:defRPr sz="18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88DB6DC6-E70A-4529-8FA4-D5239D99ABDB}"/>
              </a:ext>
            </a:extLst>
          </p:cNvPr>
          <p:cNvSpPr>
            <a:spLocks noGrp="1"/>
          </p:cNvSpPr>
          <p:nvPr>
            <p:ph type="body" sz="quarter" idx="13" hasCustomPrompt="1"/>
          </p:nvPr>
        </p:nvSpPr>
        <p:spPr>
          <a:xfrm>
            <a:off x="457200" y="1005840"/>
            <a:ext cx="5394960" cy="365760"/>
          </a:xfrm>
        </p:spPr>
        <p:txBody>
          <a:bodyPr wrap="square">
            <a:noAutofit/>
          </a:bodyPr>
          <a:lstStyle>
            <a:lvl1pPr marL="0" indent="0">
              <a:buFont typeface="Arial" panose="020B0604020202020204" pitchFamily="34" charset="0"/>
              <a:buChar char=" "/>
              <a:defRPr sz="1800" b="0"/>
            </a:lvl1pPr>
            <a:lvl2pPr marL="457200" indent="-400050">
              <a:buFont typeface="Arial" panose="020B0604020202020204" pitchFamily="34" charset="0"/>
              <a:buChar char="―"/>
              <a:defRPr sz="1800" b="0"/>
            </a:lvl2pPr>
            <a:lvl3pPr>
              <a:defRPr sz="1800"/>
            </a:lvl3pPr>
            <a:lvl4pPr>
              <a:defRPr sz="1800"/>
            </a:lvl4pPr>
            <a:lvl5pPr>
              <a:defRPr sz="1800"/>
            </a:lvl5pPr>
          </a:lstStyle>
          <a:p>
            <a:pPr lvl="0"/>
            <a:r>
              <a:rPr lang="en-US"/>
              <a:t>Type a sub-title here </a:t>
            </a:r>
          </a:p>
          <a:p>
            <a:pPr lvl="1"/>
            <a:r>
              <a:rPr lang="en-US"/>
              <a:t> level</a:t>
            </a:r>
          </a:p>
        </p:txBody>
      </p:sp>
      <p:sp>
        <p:nvSpPr>
          <p:cNvPr id="5" name="Date Placeholder 4">
            <a:extLst>
              <a:ext uri="{FF2B5EF4-FFF2-40B4-BE49-F238E27FC236}">
                <a16:creationId xmlns:a16="http://schemas.microsoft.com/office/drawing/2014/main" id="{BB860B6F-F44E-420F-BFD5-6F8869B56597}"/>
              </a:ext>
            </a:extLst>
          </p:cNvPr>
          <p:cNvSpPr>
            <a:spLocks noGrp="1"/>
          </p:cNvSpPr>
          <p:nvPr>
            <p:ph type="dt" sz="half" idx="14"/>
          </p:nvPr>
        </p:nvSpPr>
        <p:spPr/>
        <p:txBody>
          <a:bodyPr/>
          <a:lstStyle/>
          <a:p>
            <a:endParaRPr lang="en-US"/>
          </a:p>
        </p:txBody>
      </p:sp>
      <p:sp>
        <p:nvSpPr>
          <p:cNvPr id="6" name="Footer Placeholder 5">
            <a:extLst>
              <a:ext uri="{FF2B5EF4-FFF2-40B4-BE49-F238E27FC236}">
                <a16:creationId xmlns:a16="http://schemas.microsoft.com/office/drawing/2014/main" id="{BB22C31A-56A8-42B3-96D2-B24109487A4F}"/>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34117863-6781-409E-BC0B-7E1CCB6ED20C}"/>
              </a:ext>
            </a:extLst>
          </p:cNvPr>
          <p:cNvSpPr>
            <a:spLocks noGrp="1"/>
          </p:cNvSpPr>
          <p:nvPr>
            <p:ph type="sldNum" sz="quarter" idx="16"/>
          </p:nvPr>
        </p:nvSpPr>
        <p:spPr/>
        <p:txBody>
          <a:bodyPr/>
          <a:lstStyle/>
          <a:p>
            <a:fld id="{0F4B625E-B07D-4363-A8C1-101046C84654}" type="slidenum">
              <a:rPr lang="en-US" smtClean="0"/>
              <a:pPr/>
              <a:t>‹#›</a:t>
            </a:fld>
            <a:r>
              <a:rPr lang="en-US"/>
              <a:t> </a:t>
            </a:r>
          </a:p>
        </p:txBody>
      </p:sp>
    </p:spTree>
    <p:extLst>
      <p:ext uri="{BB962C8B-B14F-4D97-AF65-F5344CB8AC3E}">
        <p14:creationId xmlns:p14="http://schemas.microsoft.com/office/powerpoint/2010/main" val="3211495816"/>
      </p:ext>
    </p:extLst>
  </p:cSld>
  <p:clrMapOvr>
    <a:masterClrMapping/>
  </p:clrMapOvr>
  <p:extLst>
    <p:ext uri="{DCECCB84-F9BA-43D5-87BE-67443E8EF086}">
      <p15:sldGuideLst xmlns:p15="http://schemas.microsoft.com/office/powerpoint/2012/main">
        <p15:guide id="1" orient="horz" pos="424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D4CE-4651-4235-BA07-33EF7A19E17D}"/>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FEB4D753-BFAD-7C4D-B4F9-B937B9A6D659}"/>
              </a:ext>
            </a:extLst>
          </p:cNvPr>
          <p:cNvSpPr>
            <a:spLocks noGrp="1"/>
          </p:cNvSpPr>
          <p:nvPr>
            <p:ph type="dt" sz="half" idx="2"/>
          </p:nvPr>
        </p:nvSpPr>
        <p:spPr>
          <a:xfrm>
            <a:off x="1143729" y="6340216"/>
            <a:ext cx="457200" cy="365125"/>
          </a:xfrm>
          <a:prstGeom prst="rect">
            <a:avLst/>
          </a:prstGeom>
        </p:spPr>
        <p:txBody>
          <a:bodyPr vert="horz" lIns="0" tIns="0" rIns="0" bIns="0" rtlCol="0" anchor="ctr"/>
          <a:lstStyle>
            <a:lvl1pPr algn="l">
              <a:defRPr sz="650">
                <a:solidFill>
                  <a:srgbClr val="9EA0A1"/>
                </a:solidFill>
              </a:defRPr>
            </a:lvl1pPr>
          </a:lstStyle>
          <a:p>
            <a:endParaRPr lang="en-US">
              <a:solidFill>
                <a:srgbClr val="9EA0A1"/>
              </a:solidFill>
            </a:endParaRPr>
          </a:p>
        </p:txBody>
      </p:sp>
      <p:sp>
        <p:nvSpPr>
          <p:cNvPr id="7" name="Footer Placeholder 4">
            <a:extLst>
              <a:ext uri="{FF2B5EF4-FFF2-40B4-BE49-F238E27FC236}">
                <a16:creationId xmlns:a16="http://schemas.microsoft.com/office/drawing/2014/main" id="{9FCFA7A6-7D81-7143-B48D-A4273738C072}"/>
              </a:ext>
            </a:extLst>
          </p:cNvPr>
          <p:cNvSpPr>
            <a:spLocks noGrp="1"/>
          </p:cNvSpPr>
          <p:nvPr>
            <p:ph type="ftr" sz="quarter" idx="3"/>
          </p:nvPr>
        </p:nvSpPr>
        <p:spPr>
          <a:xfrm>
            <a:off x="1604645" y="6340216"/>
            <a:ext cx="1371600" cy="365125"/>
          </a:xfrm>
          <a:prstGeom prst="rect">
            <a:avLst/>
          </a:prstGeom>
        </p:spPr>
        <p:txBody>
          <a:bodyPr vert="horz" wrap="none" lIns="0" tIns="0" rIns="0" bIns="0" rtlCol="0" anchor="ctr"/>
          <a:lstStyle>
            <a:lvl1pPr algn="l">
              <a:defRPr sz="650">
                <a:solidFill>
                  <a:srgbClr val="9EA0A1"/>
                </a:solidFill>
              </a:defRPr>
            </a:lvl1pPr>
          </a:lstStyle>
          <a:p>
            <a:endParaRPr lang="en-US"/>
          </a:p>
        </p:txBody>
      </p:sp>
      <p:sp>
        <p:nvSpPr>
          <p:cNvPr id="9" name="Slide Number Placeholder 5">
            <a:extLst>
              <a:ext uri="{FF2B5EF4-FFF2-40B4-BE49-F238E27FC236}">
                <a16:creationId xmlns:a16="http://schemas.microsoft.com/office/drawing/2014/main" id="{6822AD07-5449-9843-A005-83E4F82CD09C}"/>
              </a:ext>
            </a:extLst>
          </p:cNvPr>
          <p:cNvSpPr>
            <a:spLocks noGrp="1"/>
          </p:cNvSpPr>
          <p:nvPr>
            <p:ph type="sldNum" sz="quarter" idx="4"/>
          </p:nvPr>
        </p:nvSpPr>
        <p:spPr>
          <a:xfrm>
            <a:off x="457200" y="6340216"/>
            <a:ext cx="191320" cy="365125"/>
          </a:xfrm>
          <a:prstGeom prst="rect">
            <a:avLst/>
          </a:prstGeom>
        </p:spPr>
        <p:txBody>
          <a:bodyPr vert="horz" lIns="0" tIns="0" rIns="0" bIns="0" rtlCol="0" anchor="ctr"/>
          <a:lstStyle>
            <a:lvl1pPr algn="l">
              <a:defRPr sz="650">
                <a:solidFill>
                  <a:srgbClr val="9EA0A1"/>
                </a:solidFill>
              </a:defRPr>
            </a:lvl1pPr>
          </a:lstStyle>
          <a:p>
            <a:fld id="{0F4B625E-B07D-4363-A8C1-101046C84654}" type="slidenum">
              <a:rPr lang="en-US" smtClean="0"/>
              <a:pPr/>
              <a:t>‹#›</a:t>
            </a:fld>
            <a:r>
              <a:rPr lang="en-US"/>
              <a:t> </a:t>
            </a:r>
          </a:p>
        </p:txBody>
      </p:sp>
    </p:spTree>
    <p:extLst>
      <p:ext uri="{BB962C8B-B14F-4D97-AF65-F5344CB8AC3E}">
        <p14:creationId xmlns:p14="http://schemas.microsoft.com/office/powerpoint/2010/main" val="229527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layout w/image 1">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8C3C780E-571F-3243-B46B-ACDCD512A9AA}"/>
              </a:ext>
            </a:extLst>
          </p:cNvPr>
          <p:cNvSpPr>
            <a:spLocks noGrp="1"/>
          </p:cNvSpPr>
          <p:nvPr>
            <p:ph type="body" sz="quarter" idx="26" hasCustomPrompt="1"/>
          </p:nvPr>
        </p:nvSpPr>
        <p:spPr>
          <a:xfrm>
            <a:off x="457199" y="2011680"/>
            <a:ext cx="7470949" cy="3649755"/>
          </a:xfrm>
        </p:spPr>
        <p:txBody>
          <a:bodyPr/>
          <a:lstStyle>
            <a:lvl1pPr>
              <a:lnSpc>
                <a:spcPct val="110000"/>
              </a:lnSpc>
              <a:spcBef>
                <a:spcPts val="500"/>
              </a:spcBef>
              <a:defRPr sz="1600" b="0">
                <a:solidFill>
                  <a:srgbClr val="63666A"/>
                </a:solidFill>
              </a:defRPr>
            </a:lvl1pPr>
            <a:lvl2pPr marL="0" indent="0">
              <a:lnSpc>
                <a:spcPct val="10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8302625" y="0"/>
            <a:ext cx="3889375"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7470949"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endParaRPr lang="en-US"/>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7470949"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941019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6096001" y="0"/>
            <a:ext cx="6096000"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5290457"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endParaRPr lang="en-US"/>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 y="2011680"/>
            <a:ext cx="5290457" cy="3365500"/>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7472" indent="-173736">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680" indent="-176213">
              <a:lnSpc>
                <a:spcPct val="110000"/>
              </a:lnSpc>
              <a:buFont typeface="System Font Regular"/>
              <a:buChar char="–"/>
              <a:tabLst/>
              <a:defRPr sz="1600">
                <a:solidFill>
                  <a:srgbClr val="63666A"/>
                </a:solidFill>
              </a:defRPr>
            </a:lvl6pPr>
          </a:lstStyle>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5290457"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941883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layout w/imag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4572000" y="0"/>
            <a:ext cx="7620001"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3793253"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endParaRPr lang="en-US"/>
          </a:p>
        </p:txBody>
      </p:sp>
      <p:sp>
        <p:nvSpPr>
          <p:cNvPr id="10" name="Text Placeholder 6">
            <a:extLst>
              <a:ext uri="{FF2B5EF4-FFF2-40B4-BE49-F238E27FC236}">
                <a16:creationId xmlns:a16="http://schemas.microsoft.com/office/drawing/2014/main" id="{14F98F81-97C2-3A43-BFA8-1865B709A0E6}"/>
              </a:ext>
            </a:extLst>
          </p:cNvPr>
          <p:cNvSpPr>
            <a:spLocks noGrp="1"/>
          </p:cNvSpPr>
          <p:nvPr>
            <p:ph type="body" sz="quarter" idx="26"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644832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0" y="0"/>
            <a:ext cx="6096000"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6496259" y="457200"/>
            <a:ext cx="5290457"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endParaRPr lang="en-US"/>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6496259" y="3637108"/>
            <a:ext cx="5290457" cy="1740072"/>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6075" indent="-173038">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6496259" y="1384472"/>
            <a:ext cx="5290457"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Picture Placeholder 4">
            <a:extLst>
              <a:ext uri="{FF2B5EF4-FFF2-40B4-BE49-F238E27FC236}">
                <a16:creationId xmlns:a16="http://schemas.microsoft.com/office/drawing/2014/main" id="{5DFDDE22-94EA-B348-B247-B9B0EB13A689}"/>
              </a:ext>
            </a:extLst>
          </p:cNvPr>
          <p:cNvSpPr>
            <a:spLocks noGrp="1"/>
          </p:cNvSpPr>
          <p:nvPr>
            <p:ph type="pic" sz="quarter" idx="26" hasCustomPrompt="1"/>
          </p:nvPr>
        </p:nvSpPr>
        <p:spPr>
          <a:xfrm>
            <a:off x="6496259" y="2011680"/>
            <a:ext cx="1259840" cy="1417320"/>
          </a:xfrm>
        </p:spPr>
        <p:txBody>
          <a:bodyPr anchor="ctr"/>
          <a:lstStyle>
            <a:lvl1pPr algn="ctr">
              <a:defRPr sz="1200" b="1">
                <a:solidFill>
                  <a:srgbClr val="E63888"/>
                </a:solidFill>
              </a:defRPr>
            </a:lvl1pPr>
          </a:lstStyle>
          <a:p>
            <a:r>
              <a:rPr lang="en-US"/>
              <a:t>Insert image here</a:t>
            </a:r>
          </a:p>
        </p:txBody>
      </p:sp>
    </p:spTree>
    <p:extLst>
      <p:ext uri="{BB962C8B-B14F-4D97-AF65-F5344CB8AC3E}">
        <p14:creationId xmlns:p14="http://schemas.microsoft.com/office/powerpoint/2010/main" val="4126781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ight Content layout w/image 3">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D4DE6D2A-50F7-2549-ABB0-6D1887DC24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2000" cy="6857143"/>
          </a:xfrm>
          <a:prstGeom prst="rect">
            <a:avLst/>
          </a:prstGeom>
        </p:spPr>
      </p:pic>
      <p:sp>
        <p:nvSpPr>
          <p:cNvPr id="5" name="Picture Placeholder 3">
            <a:extLst>
              <a:ext uri="{FF2B5EF4-FFF2-40B4-BE49-F238E27FC236}">
                <a16:creationId xmlns:a16="http://schemas.microsoft.com/office/drawing/2014/main" id="{DD9A7DE3-9425-A443-84FC-990F1894F589}"/>
              </a:ext>
            </a:extLst>
          </p:cNvPr>
          <p:cNvSpPr>
            <a:spLocks noGrp="1"/>
          </p:cNvSpPr>
          <p:nvPr>
            <p:ph type="pic" sz="quarter" idx="20" hasCustomPrompt="1"/>
          </p:nvPr>
        </p:nvSpPr>
        <p:spPr>
          <a:xfrm>
            <a:off x="1004648" y="2514600"/>
            <a:ext cx="2562704" cy="2568575"/>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chemeClr val="bg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chemeClr val="bg1"/>
                </a:solidFill>
              </a:defRPr>
            </a:lvl1pPr>
          </a:lstStyle>
          <a:p>
            <a:endParaRPr lang="en-US"/>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0" y="2011680"/>
            <a:ext cx="7159625" cy="3365500"/>
          </a:xfrm>
        </p:spPr>
        <p:txBody>
          <a:bodyPr>
            <a:noAutofit/>
          </a:bodyPr>
          <a:lstStyle>
            <a:lvl1pPr>
              <a:lnSpc>
                <a:spcPct val="110000"/>
              </a:lnSpc>
              <a:spcBef>
                <a:spcPts val="2200"/>
              </a:spcBef>
              <a:defRPr sz="1800" b="1">
                <a:solidFill>
                  <a:schemeClr val="bg1"/>
                </a:solidFill>
              </a:defRPr>
            </a:lvl1pPr>
            <a:lvl2pPr marL="0" indent="0">
              <a:lnSpc>
                <a:spcPct val="110000"/>
              </a:lnSpc>
              <a:buFontTx/>
              <a:buNone/>
              <a:tabLst/>
              <a:defRPr sz="1800">
                <a:solidFill>
                  <a:schemeClr val="bg1"/>
                </a:solidFill>
              </a:defRPr>
            </a:lvl2pPr>
            <a:lvl3pPr marL="347472" indent="-173736">
              <a:lnSpc>
                <a:spcPct val="110000"/>
              </a:lnSpc>
              <a:buFont typeface="Arial" panose="020B0604020202020204" pitchFamily="34" charset="0"/>
              <a:buChar char="•"/>
              <a:tabLst/>
              <a:defRPr sz="1800">
                <a:solidFill>
                  <a:schemeClr val="bg1"/>
                </a:solidFill>
              </a:defRPr>
            </a:lvl3pPr>
            <a:lvl4pPr marL="523875" indent="-174625">
              <a:lnSpc>
                <a:spcPct val="110000"/>
              </a:lnSpc>
              <a:buFont typeface="System Font Regular"/>
              <a:buChar char="–"/>
              <a:tabLst/>
              <a:defRPr sz="1800">
                <a:solidFill>
                  <a:schemeClr val="bg1"/>
                </a:solidFill>
              </a:defRPr>
            </a:lvl4pPr>
            <a:lvl5pPr marL="694944" indent="-173736">
              <a:lnSpc>
                <a:spcPct val="110000"/>
              </a:lnSpc>
              <a:buFont typeface="Arial" panose="020B0604020202020204" pitchFamily="34" charset="0"/>
              <a:buChar char="•"/>
              <a:tabLst/>
              <a:defRPr sz="1800">
                <a:solidFill>
                  <a:schemeClr val="bg1"/>
                </a:solidFill>
              </a:defRPr>
            </a:lvl5pPr>
            <a:lvl6pPr marL="868680" indent="-173736">
              <a:buFont typeface="System Font Regular"/>
              <a:buChar char="–"/>
              <a:tabLst/>
              <a:defRPr>
                <a:solidFill>
                  <a:schemeClr val="bg1"/>
                </a:solidFill>
              </a:defRPr>
            </a:lvl6pPr>
          </a:lstStyle>
          <a:p>
            <a:pPr lvl="0"/>
            <a:r>
              <a:rPr lang="en-US" dirty="0"/>
              <a:t>Section title here in preset 18pt Arial Bold</a:t>
            </a:r>
          </a:p>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14" name="Picture 13" descr="A close up of a logo&#10;&#10;Description automatically generated">
            <a:extLst>
              <a:ext uri="{FF2B5EF4-FFF2-40B4-BE49-F238E27FC236}">
                <a16:creationId xmlns:a16="http://schemas.microsoft.com/office/drawing/2014/main" id="{1D41B80D-3182-3F46-B569-8DBAFCF31219}"/>
              </a:ext>
            </a:extLst>
          </p:cNvPr>
          <p:cNvPicPr>
            <a:picLocks noChangeAspect="1"/>
          </p:cNvPicPr>
          <p:nvPr userDrawn="1"/>
        </p:nvPicPr>
        <p:blipFill>
          <a:blip r:embed="rId3"/>
          <a:stretch>
            <a:fillRect/>
          </a:stretch>
        </p:blipFill>
        <p:spPr>
          <a:xfrm>
            <a:off x="11356848" y="5989320"/>
            <a:ext cx="456057" cy="576072"/>
          </a:xfrm>
          <a:prstGeom prst="rect">
            <a:avLst/>
          </a:prstGeom>
        </p:spPr>
      </p:pic>
      <p:sp>
        <p:nvSpPr>
          <p:cNvPr id="8" name="Text Placeholder 5">
            <a:extLst>
              <a:ext uri="{FF2B5EF4-FFF2-40B4-BE49-F238E27FC236}">
                <a16:creationId xmlns:a16="http://schemas.microsoft.com/office/drawing/2014/main" id="{E668C007-A489-DA43-ADBD-5FFF3DB8F01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chemeClr val="bg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94694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5" name="Picture Placeholder 3">
            <a:extLst>
              <a:ext uri="{FF2B5EF4-FFF2-40B4-BE49-F238E27FC236}">
                <a16:creationId xmlns:a16="http://schemas.microsoft.com/office/drawing/2014/main" id="{E2DBD580-24CD-4316-81A5-B6E8D18BFBD9}"/>
              </a:ext>
            </a:extLst>
          </p:cNvPr>
          <p:cNvSpPr>
            <a:spLocks noGrp="1"/>
          </p:cNvSpPr>
          <p:nvPr>
            <p:ph type="pic" sz="quarter" idx="25" hasCustomPrompt="1"/>
          </p:nvPr>
        </p:nvSpPr>
        <p:spPr>
          <a:xfrm>
            <a:off x="6351638" y="0"/>
            <a:ext cx="5820697" cy="6858000"/>
          </a:xfrm>
        </p:spPr>
        <p:txBody>
          <a:bodyPr anchor="ctr">
            <a:normAutofit/>
          </a:bodyPr>
          <a:lstStyle>
            <a:lvl1pPr algn="ctr">
              <a:defRPr sz="2000" b="1">
                <a:solidFill>
                  <a:srgbClr val="E63888"/>
                </a:solidFill>
              </a:defRPr>
            </a:lvl1pPr>
          </a:lstStyle>
          <a:p>
            <a:r>
              <a:rPr lang="en-US" dirty="0"/>
              <a:t>[insert image here]</a:t>
            </a:r>
          </a:p>
        </p:txBody>
      </p:sp>
    </p:spTree>
    <p:extLst>
      <p:ext uri="{BB962C8B-B14F-4D97-AF65-F5344CB8AC3E}">
        <p14:creationId xmlns:p14="http://schemas.microsoft.com/office/powerpoint/2010/main" val="199319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endParaRPr lang="en-US"/>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7" name="Text Placeholder 5">
            <a:extLst>
              <a:ext uri="{FF2B5EF4-FFF2-40B4-BE49-F238E27FC236}">
                <a16:creationId xmlns:a16="http://schemas.microsoft.com/office/drawing/2014/main" id="{885E4D25-01E3-FB47-8C7B-8C910AD06873}"/>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422412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endParaRPr lang="en-US"/>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dirty="0"/>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3" name="Text Placeholder 5">
            <a:extLst>
              <a:ext uri="{FF2B5EF4-FFF2-40B4-BE49-F238E27FC236}">
                <a16:creationId xmlns:a16="http://schemas.microsoft.com/office/drawing/2014/main" id="{42DA557E-EF5E-F740-94BA-C75017773E02}"/>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112302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endParaRPr lang="en-US"/>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chemeClr val="bg1"/>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chemeClr val="bg1"/>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chemeClr val="bg1"/>
                </a:solidFill>
              </a:defRPr>
            </a:lvl1pPr>
          </a:lstStyle>
          <a:p>
            <a:r>
              <a:rPr lang="en-US" dirty="0"/>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3" name="Text Placeholder 5">
            <a:extLst>
              <a:ext uri="{FF2B5EF4-FFF2-40B4-BE49-F238E27FC236}">
                <a16:creationId xmlns:a16="http://schemas.microsoft.com/office/drawing/2014/main" id="{62D6BF79-DE1B-FB4A-8F7E-1266A841B4BD}"/>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843454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Blue/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endParaRPr lang="en-US"/>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a:extLst>
              <a:ext uri="{FF2B5EF4-FFF2-40B4-BE49-F238E27FC236}">
                <a16:creationId xmlns:a16="http://schemas.microsoft.com/office/drawing/2014/main" id="{5A76EE85-23F9-0F4E-901C-A977354515DE}"/>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3" name="Text Placeholder 12">
            <a:extLst>
              <a:ext uri="{FF2B5EF4-FFF2-40B4-BE49-F238E27FC236}">
                <a16:creationId xmlns:a16="http://schemas.microsoft.com/office/drawing/2014/main" id="{737F5F1C-873E-0849-A520-01F885E95C33}"/>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
        <p:nvSpPr>
          <p:cNvPr id="14" name="Text Placeholder 12">
            <a:extLst>
              <a:ext uri="{FF2B5EF4-FFF2-40B4-BE49-F238E27FC236}">
                <a16:creationId xmlns:a16="http://schemas.microsoft.com/office/drawing/2014/main" id="{71F31CC0-D09E-3A40-8BC9-7CFFBDF8FC84}"/>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Tree>
    <p:extLst>
      <p:ext uri="{BB962C8B-B14F-4D97-AF65-F5344CB8AC3E}">
        <p14:creationId xmlns:p14="http://schemas.microsoft.com/office/powerpoint/2010/main" val="29981768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Raspberry/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endParaRPr lang="en-US"/>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E775FDF5-321A-5C47-B45C-6B3484BEE861}"/>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1" name="Text Placeholder 12">
            <a:extLst>
              <a:ext uri="{FF2B5EF4-FFF2-40B4-BE49-F238E27FC236}">
                <a16:creationId xmlns:a16="http://schemas.microsoft.com/office/drawing/2014/main" id="{6598DAB1-B559-3443-9A42-660E30D3A949}"/>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
        <p:nvSpPr>
          <p:cNvPr id="12" name="Text Placeholder 12">
            <a:extLst>
              <a:ext uri="{FF2B5EF4-FFF2-40B4-BE49-F238E27FC236}">
                <a16:creationId xmlns:a16="http://schemas.microsoft.com/office/drawing/2014/main" id="{928026D4-F22E-1042-B5B0-B3DA334F712D}"/>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Tree>
    <p:extLst>
      <p:ext uri="{BB962C8B-B14F-4D97-AF65-F5344CB8AC3E}">
        <p14:creationId xmlns:p14="http://schemas.microsoft.com/office/powerpoint/2010/main" val="26489914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layout 1 blue squirc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endParaRPr lang="en-US"/>
          </a:p>
        </p:txBody>
      </p:sp>
      <p:sp>
        <p:nvSpPr>
          <p:cNvPr id="4" name="Rectangle: Rounded Corners 9">
            <a:extLst>
              <a:ext uri="{FF2B5EF4-FFF2-40B4-BE49-F238E27FC236}">
                <a16:creationId xmlns:a16="http://schemas.microsoft.com/office/drawing/2014/main" id="{4BD7CCFE-9F77-3846-A2E4-19BAED2E3D64}"/>
              </a:ext>
            </a:extLst>
          </p:cNvPr>
          <p:cNvSpPr/>
          <p:nvPr userDrawn="1"/>
        </p:nvSpPr>
        <p:spPr>
          <a:xfrm>
            <a:off x="457200" y="1828800"/>
            <a:ext cx="3895909" cy="3649756"/>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3389BDD9-9A84-B047-AC17-8183116E677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0" name="Text Placeholder 6">
            <a:extLst>
              <a:ext uri="{FF2B5EF4-FFF2-40B4-BE49-F238E27FC236}">
                <a16:creationId xmlns:a16="http://schemas.microsoft.com/office/drawing/2014/main" id="{86FAE99C-D3BD-E34A-99FF-9DA8637C6A59}"/>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9764942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layout 1 raspberry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endParaRPr lang="en-US"/>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2E44BB7B-8925-EC46-9D4A-927CA68D64DF}"/>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0" name="Text Placeholder 6">
            <a:extLst>
              <a:ext uri="{FF2B5EF4-FFF2-40B4-BE49-F238E27FC236}">
                <a16:creationId xmlns:a16="http://schemas.microsoft.com/office/drawing/2014/main" id="{1180601B-DC9C-9A42-9C7C-0A6BAD416B20}"/>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542173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layout 1 pink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endParaRPr lang="en-US"/>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chemeClr val="bg1"/>
                </a:solidFill>
              </a:defRPr>
            </a:lvl1pPr>
          </a:lstStyle>
          <a:p>
            <a:r>
              <a:rPr lang="en-US"/>
              <a:t>Insert Image Here</a:t>
            </a:r>
          </a:p>
        </p:txBody>
      </p:sp>
      <p:sp>
        <p:nvSpPr>
          <p:cNvPr id="7" name="Text Placeholder 6">
            <a:extLst>
              <a:ext uri="{FF2B5EF4-FFF2-40B4-BE49-F238E27FC236}">
                <a16:creationId xmlns:a16="http://schemas.microsoft.com/office/drawing/2014/main" id="{101900D9-F41A-DE4E-99AE-0C4260BF539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
        <p:nvSpPr>
          <p:cNvPr id="9" name="Text Placeholder 5">
            <a:extLst>
              <a:ext uri="{FF2B5EF4-FFF2-40B4-BE49-F238E27FC236}">
                <a16:creationId xmlns:a16="http://schemas.microsoft.com/office/drawing/2014/main" id="{01F6ADC4-B59D-8042-B3AE-00DA26EB653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5355917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layout 4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endParaRPr lang="en-US"/>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447CEC38-3ADD-F349-BED5-37BB3D118985}"/>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4095867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layout 4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endParaRPr lang="en-US"/>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8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DDEAE582-691B-E447-BD06-E9A3DE0F16D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4047463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ext, Image (Al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F968F38-65F1-4C3F-BC71-C7AAD460A519}"/>
              </a:ext>
            </a:extLst>
          </p:cNvPr>
          <p:cNvSpPr>
            <a:spLocks noGrp="1"/>
          </p:cNvSpPr>
          <p:nvPr>
            <p:ph type="title"/>
          </p:nvPr>
        </p:nvSpPr>
        <p:spPr>
          <a:xfrm>
            <a:off x="467999" y="528034"/>
            <a:ext cx="11257200" cy="1007678"/>
          </a:xfrm>
        </p:spPr>
        <p:txBody>
          <a:bodyPr/>
          <a:lstStyle/>
          <a:p>
            <a:r>
              <a:rPr lang="en-US" dirty="0"/>
              <a:t>Click to edit Master title style</a:t>
            </a:r>
            <a:endParaRPr lang="en-GB" dirty="0"/>
          </a:p>
        </p:txBody>
      </p:sp>
      <p:sp>
        <p:nvSpPr>
          <p:cNvPr id="8" name="Text Placeholder 6">
            <a:extLst>
              <a:ext uri="{FF2B5EF4-FFF2-40B4-BE49-F238E27FC236}">
                <a16:creationId xmlns:a16="http://schemas.microsoft.com/office/drawing/2014/main" id="{FE70CC2A-7985-489C-BEEF-AE4E57752D57}"/>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
        <p:nvSpPr>
          <p:cNvPr id="9" name="Rectangle: Rounded Corners 9">
            <a:extLst>
              <a:ext uri="{FF2B5EF4-FFF2-40B4-BE49-F238E27FC236}">
                <a16:creationId xmlns:a16="http://schemas.microsoft.com/office/drawing/2014/main" id="{A90AA7D4-4775-4297-9533-53259B274B9C}"/>
              </a:ext>
            </a:extLst>
          </p:cNvPr>
          <p:cNvSpPr/>
          <p:nvPr userDrawn="1"/>
        </p:nvSpPr>
        <p:spPr>
          <a:xfrm>
            <a:off x="457200" y="1828799"/>
            <a:ext cx="3895909" cy="3649756"/>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6">
            <a:extLst>
              <a:ext uri="{FF2B5EF4-FFF2-40B4-BE49-F238E27FC236}">
                <a16:creationId xmlns:a16="http://schemas.microsoft.com/office/drawing/2014/main" id="{570DCD62-62E4-4C65-A461-8C999435F874}"/>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Tree>
    <p:extLst>
      <p:ext uri="{BB962C8B-B14F-4D97-AF65-F5344CB8AC3E}">
        <p14:creationId xmlns:p14="http://schemas.microsoft.com/office/powerpoint/2010/main" val="3081203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layout 4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endParaRPr lang="en-US"/>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chemeClr val="bg1"/>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chemeClr val="bg1"/>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chemeClr val="bg1"/>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chemeClr val="bg1"/>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D7ADAEA7-739C-7B4D-976B-E9976EB92153}"/>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3163708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ote layou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endParaRPr lang="en-US"/>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426DA9"/>
              </a:gs>
              <a:gs pos="100000">
                <a:srgbClr val="1D4F9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24785295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 layout raspberr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endParaRPr lang="en-US"/>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B01685"/>
              </a:gs>
              <a:gs pos="100000">
                <a:srgbClr val="6D20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1820989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layout pi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endParaRPr lang="en-US"/>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E63888"/>
              </a:gs>
              <a:gs pos="10000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25499203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p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5" name="Picture 4">
            <a:extLst>
              <a:ext uri="{FF2B5EF4-FFF2-40B4-BE49-F238E27FC236}">
                <a16:creationId xmlns:a16="http://schemas.microsoft.com/office/drawing/2014/main" id="{4C533F90-5052-EA42-BE83-9211087E145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6894663" cy="3442406"/>
          </a:xfrm>
          <a:prstGeom prst="rect">
            <a:avLst/>
          </a:prstGeom>
        </p:spPr>
      </p:pic>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7847635" y="2011680"/>
            <a:ext cx="388399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542170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p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5977406" y="2011680"/>
            <a:ext cx="5754219"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0700" indent="-173038">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7" name="Picture 6">
            <a:extLst>
              <a:ext uri="{FF2B5EF4-FFF2-40B4-BE49-F238E27FC236}">
                <a16:creationId xmlns:a16="http://schemas.microsoft.com/office/drawing/2014/main" id="{FD7DF1D8-C6E7-D14F-8385-1A43B53AC76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024434" cy="3716090"/>
          </a:xfrm>
          <a:prstGeom prst="rect">
            <a:avLst/>
          </a:prstGeom>
        </p:spPr>
      </p:pic>
    </p:spTree>
    <p:extLst>
      <p:ext uri="{BB962C8B-B14F-4D97-AF65-F5344CB8AC3E}">
        <p14:creationId xmlns:p14="http://schemas.microsoft.com/office/powerpoint/2010/main" val="2398945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p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9" name="Picture 8">
            <a:extLst>
              <a:ext uri="{FF2B5EF4-FFF2-40B4-BE49-F238E27FC236}">
                <a16:creationId xmlns:a16="http://schemas.microsoft.com/office/drawing/2014/main" id="{9D4F4868-7061-D646-B7E1-D50F7B33808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80250" cy="3686489"/>
          </a:xfrm>
          <a:prstGeom prst="rect">
            <a:avLst/>
          </a:prstGeom>
        </p:spPr>
      </p:pic>
    </p:spTree>
    <p:extLst>
      <p:ext uri="{BB962C8B-B14F-4D97-AF65-F5344CB8AC3E}">
        <p14:creationId xmlns:p14="http://schemas.microsoft.com/office/powerpoint/2010/main" val="40452588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p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0" y="457201"/>
            <a:ext cx="7159752" cy="839164"/>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1873" y="1331090"/>
            <a:ext cx="7159752"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4571874" y="2377940"/>
            <a:ext cx="7159752" cy="3341368"/>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9" name="Picture 8">
            <a:extLst>
              <a:ext uri="{FF2B5EF4-FFF2-40B4-BE49-F238E27FC236}">
                <a16:creationId xmlns:a16="http://schemas.microsoft.com/office/drawing/2014/main" id="{6A121DD7-40D7-5348-B9CA-8A53C2FC585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856174"/>
            <a:ext cx="3262024" cy="5064612"/>
          </a:xfrm>
          <a:prstGeom prst="rect">
            <a:avLst/>
          </a:prstGeom>
        </p:spPr>
      </p:pic>
    </p:spTree>
    <p:extLst>
      <p:ext uri="{BB962C8B-B14F-4D97-AF65-F5344CB8AC3E}">
        <p14:creationId xmlns:p14="http://schemas.microsoft.com/office/powerpoint/2010/main" val="1743872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p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11" name="Picture 10">
            <a:extLst>
              <a:ext uri="{FF2B5EF4-FFF2-40B4-BE49-F238E27FC236}">
                <a16:creationId xmlns:a16="http://schemas.microsoft.com/office/drawing/2014/main" id="{D6990C2D-1089-B24E-ABED-2C18260FF2E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68931" cy="3983786"/>
          </a:xfrm>
          <a:prstGeom prst="rect">
            <a:avLst/>
          </a:prstGeom>
        </p:spPr>
      </p:pic>
    </p:spTree>
    <p:extLst>
      <p:ext uri="{BB962C8B-B14F-4D97-AF65-F5344CB8AC3E}">
        <p14:creationId xmlns:p14="http://schemas.microsoft.com/office/powerpoint/2010/main" val="14428864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image layout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C70852F-A18C-C248-B5F7-1BF8ED6360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DFD207B-2BFE-D146-9AAE-EAA3FEC2CE63}"/>
              </a:ext>
            </a:extLst>
          </p:cNvPr>
          <p:cNvSpPr/>
          <p:nvPr userDrawn="1"/>
        </p:nvSpPr>
        <p:spPr>
          <a:xfrm>
            <a:off x="0" y="0"/>
            <a:ext cx="12192000" cy="6858000"/>
          </a:xfrm>
          <a:prstGeom prst="rect">
            <a:avLst/>
          </a:prstGeom>
          <a:gradFill flip="none" rotWithShape="1">
            <a:gsLst>
              <a:gs pos="24000">
                <a:schemeClr val="bg1">
                  <a:alpha val="0"/>
                </a:schemeClr>
              </a:gs>
              <a:gs pos="0">
                <a:schemeClr val="bg1">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 y="457201"/>
            <a:ext cx="541116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387801"/>
            <a:ext cx="541116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2" name="Picture Placeholder 10">
            <a:extLst>
              <a:ext uri="{FF2B5EF4-FFF2-40B4-BE49-F238E27FC236}">
                <a16:creationId xmlns:a16="http://schemas.microsoft.com/office/drawing/2014/main" id="{4BD8D597-C222-C241-A94F-5641B6577825}"/>
              </a:ext>
            </a:extLst>
          </p:cNvPr>
          <p:cNvSpPr>
            <a:spLocks noGrp="1"/>
          </p:cNvSpPr>
          <p:nvPr>
            <p:ph type="pic" sz="quarter" idx="21" hasCustomPrompt="1"/>
          </p:nvPr>
        </p:nvSpPr>
        <p:spPr>
          <a:xfrm>
            <a:off x="6464968" y="1344613"/>
            <a:ext cx="4989095" cy="2643187"/>
          </a:xfrm>
          <a:ln w="76200">
            <a:solidFill>
              <a:schemeClr val="tx1"/>
            </a:solidFill>
          </a:ln>
        </p:spPr>
        <p:txBody>
          <a:bodyPr anchor="ctr">
            <a:normAutofit/>
          </a:bodyPr>
          <a:lstStyle>
            <a:lvl1pPr algn="ctr">
              <a:defRPr sz="2000" b="1">
                <a:solidFill>
                  <a:srgbClr val="E63888"/>
                </a:solidFill>
              </a:defRPr>
            </a:lvl1pPr>
          </a:lstStyle>
          <a:p>
            <a:r>
              <a:rPr lang="en-US" dirty="0"/>
              <a:t>[insert image here]</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Tree>
    <p:extLst>
      <p:ext uri="{BB962C8B-B14F-4D97-AF65-F5344CB8AC3E}">
        <p14:creationId xmlns:p14="http://schemas.microsoft.com/office/powerpoint/2010/main" val="684318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F968F38-65F1-4C3F-BC71-C7AAD460A519}"/>
              </a:ext>
            </a:extLst>
          </p:cNvPr>
          <p:cNvSpPr>
            <a:spLocks noGrp="1"/>
          </p:cNvSpPr>
          <p:nvPr>
            <p:ph type="title"/>
          </p:nvPr>
        </p:nvSpPr>
        <p:spPr>
          <a:xfrm>
            <a:off x="467999" y="528034"/>
            <a:ext cx="11257200" cy="1007678"/>
          </a:xfrm>
        </p:spPr>
        <p:txBody>
          <a:bodyPr/>
          <a:lstStyle/>
          <a:p>
            <a:r>
              <a:rPr lang="en-US" dirty="0"/>
              <a:t>Click to edit Master title style</a:t>
            </a:r>
            <a:endParaRPr lang="en-GB" dirty="0"/>
          </a:p>
        </p:txBody>
      </p:sp>
      <p:sp>
        <p:nvSpPr>
          <p:cNvPr id="6" name="Rectangle: Rounded Corners 9">
            <a:extLst>
              <a:ext uri="{FF2B5EF4-FFF2-40B4-BE49-F238E27FC236}">
                <a16:creationId xmlns:a16="http://schemas.microsoft.com/office/drawing/2014/main" id="{A9FC49FB-B073-4F75-9F9E-F6DD31E200E3}"/>
              </a:ext>
            </a:extLst>
          </p:cNvPr>
          <p:cNvSpPr/>
          <p:nvPr userDrawn="1"/>
        </p:nvSpPr>
        <p:spPr>
          <a:xfrm>
            <a:off x="457200" y="1828800"/>
            <a:ext cx="3895909" cy="3649756"/>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064163DE-1AC0-4DED-A4AE-0D399B19E78E}"/>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8" name="Text Placeholder 6">
            <a:extLst>
              <a:ext uri="{FF2B5EF4-FFF2-40B4-BE49-F238E27FC236}">
                <a16:creationId xmlns:a16="http://schemas.microsoft.com/office/drawing/2014/main" id="{FE70CC2A-7985-489C-BEEF-AE4E57752D57}"/>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416087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image layou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A333F-CE91-F24B-A99D-D7AC6FA1628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4961BBD-16F9-234F-8D7C-3A82D6E387C6}"/>
              </a:ext>
            </a:extLst>
          </p:cNvPr>
          <p:cNvSpPr/>
          <p:nvPr userDrawn="1"/>
        </p:nvSpPr>
        <p:spPr>
          <a:xfrm>
            <a:off x="0" y="0"/>
            <a:ext cx="12192000" cy="6859982"/>
          </a:xfrm>
          <a:prstGeom prst="rect">
            <a:avLst/>
          </a:prstGeom>
          <a:gradFill flip="none" rotWithShape="1">
            <a:gsLst>
              <a:gs pos="49000">
                <a:schemeClr val="bg1">
                  <a:lumMod val="95000"/>
                  <a:alpha val="0"/>
                </a:schemeClr>
              </a:gs>
              <a:gs pos="23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0">
            <a:extLst>
              <a:ext uri="{FF2B5EF4-FFF2-40B4-BE49-F238E27FC236}">
                <a16:creationId xmlns:a16="http://schemas.microsoft.com/office/drawing/2014/main" id="{2D4013AE-A50B-3743-B657-99DB73F7C041}"/>
              </a:ext>
            </a:extLst>
          </p:cNvPr>
          <p:cNvSpPr>
            <a:spLocks noGrp="1"/>
          </p:cNvSpPr>
          <p:nvPr>
            <p:ph type="pic" sz="quarter" idx="23" hasCustomPrompt="1"/>
          </p:nvPr>
        </p:nvSpPr>
        <p:spPr>
          <a:xfrm>
            <a:off x="5646143" y="2066309"/>
            <a:ext cx="5157216" cy="2816352"/>
          </a:xfrm>
          <a:ln w="44450">
            <a:solidFill>
              <a:schemeClr val="bg2">
                <a:lumMod val="40000"/>
                <a:lumOff val="60000"/>
              </a:schemeClr>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2" name="Picture 11" descr="A picture containing drawing&#10;&#10;Description automatically generated">
            <a:extLst>
              <a:ext uri="{FF2B5EF4-FFF2-40B4-BE49-F238E27FC236}">
                <a16:creationId xmlns:a16="http://schemas.microsoft.com/office/drawing/2014/main" id="{F6930B65-2763-E149-B9A6-1E3D2322292E}"/>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3" name="Text Placeholder 6">
            <a:extLst>
              <a:ext uri="{FF2B5EF4-FFF2-40B4-BE49-F238E27FC236}">
                <a16:creationId xmlns:a16="http://schemas.microsoft.com/office/drawing/2014/main" id="{F126E209-490A-0D46-85BB-489722383FAC}"/>
              </a:ext>
            </a:extLst>
          </p:cNvPr>
          <p:cNvSpPr>
            <a:spLocks noGrp="1"/>
          </p:cNvSpPr>
          <p:nvPr>
            <p:ph type="body" sz="quarter" idx="24" hasCustomPrompt="1"/>
          </p:nvPr>
        </p:nvSpPr>
        <p:spPr>
          <a:xfrm>
            <a:off x="457201"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0032185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ice image layout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BAAF18-EAED-FF48-AC7C-3C9E4199F7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936251"/>
          </a:xfrm>
          <a:prstGeom prst="rect">
            <a:avLst/>
          </a:prstGeom>
        </p:spPr>
      </p:pic>
      <p:sp>
        <p:nvSpPr>
          <p:cNvPr id="11" name="Rectangle 10">
            <a:extLst>
              <a:ext uri="{FF2B5EF4-FFF2-40B4-BE49-F238E27FC236}">
                <a16:creationId xmlns:a16="http://schemas.microsoft.com/office/drawing/2014/main" id="{A40DE3B3-FB80-E84F-A17A-791D833C73C6}"/>
              </a:ext>
            </a:extLst>
          </p:cNvPr>
          <p:cNvSpPr/>
          <p:nvPr userDrawn="1"/>
        </p:nvSpPr>
        <p:spPr>
          <a:xfrm>
            <a:off x="1" y="0"/>
            <a:ext cx="12192000" cy="6936251"/>
          </a:xfrm>
          <a:prstGeom prst="rect">
            <a:avLst/>
          </a:prstGeom>
          <a:gradFill flip="none" rotWithShape="1">
            <a:gsLst>
              <a:gs pos="44000">
                <a:schemeClr val="bg1">
                  <a:lumMod val="95000"/>
                  <a:alpha val="0"/>
                </a:schemeClr>
              </a:gs>
              <a:gs pos="78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0">
            <a:extLst>
              <a:ext uri="{FF2B5EF4-FFF2-40B4-BE49-F238E27FC236}">
                <a16:creationId xmlns:a16="http://schemas.microsoft.com/office/drawing/2014/main" id="{4ED12469-E58B-3843-95B1-F42D74F906BD}"/>
              </a:ext>
            </a:extLst>
          </p:cNvPr>
          <p:cNvSpPr>
            <a:spLocks noGrp="1"/>
          </p:cNvSpPr>
          <p:nvPr>
            <p:ph type="pic" sz="quarter" idx="23" hasCustomPrompt="1"/>
          </p:nvPr>
        </p:nvSpPr>
        <p:spPr>
          <a:xfrm>
            <a:off x="1507958" y="1401498"/>
            <a:ext cx="2478514" cy="4206240"/>
          </a:xfrm>
          <a:custGeom>
            <a:avLst/>
            <a:gdLst>
              <a:gd name="connsiteX0" fmla="*/ 0 w 2470484"/>
              <a:gd name="connsiteY0" fmla="*/ 4206240 h 4206240"/>
              <a:gd name="connsiteX1" fmla="*/ 40096 w 2470484"/>
              <a:gd name="connsiteY1" fmla="*/ 0 h 4206240"/>
              <a:gd name="connsiteX2" fmla="*/ 2430388 w 2470484"/>
              <a:gd name="connsiteY2" fmla="*/ 0 h 4206240"/>
              <a:gd name="connsiteX3" fmla="*/ 2470484 w 2470484"/>
              <a:gd name="connsiteY3" fmla="*/ 4206240 h 4206240"/>
              <a:gd name="connsiteX4" fmla="*/ 0 w 2470484"/>
              <a:gd name="connsiteY4" fmla="*/ 4206240 h 4206240"/>
              <a:gd name="connsiteX0" fmla="*/ 0 w 2478514"/>
              <a:gd name="connsiteY0" fmla="*/ 4206240 h 4206240"/>
              <a:gd name="connsiteX1" fmla="*/ 40096 w 2478514"/>
              <a:gd name="connsiteY1" fmla="*/ 0 h 4206240"/>
              <a:gd name="connsiteX2" fmla="*/ 2478514 w 2478514"/>
              <a:gd name="connsiteY2" fmla="*/ 0 h 4206240"/>
              <a:gd name="connsiteX3" fmla="*/ 2470484 w 2478514"/>
              <a:gd name="connsiteY3" fmla="*/ 4206240 h 4206240"/>
              <a:gd name="connsiteX4" fmla="*/ 0 w 2478514"/>
              <a:gd name="connsiteY4" fmla="*/ 4206240 h 4206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514" h="4206240">
                <a:moveTo>
                  <a:pt x="0" y="4206240"/>
                </a:moveTo>
                <a:lnTo>
                  <a:pt x="40096" y="0"/>
                </a:lnTo>
                <a:lnTo>
                  <a:pt x="2478514" y="0"/>
                </a:lnTo>
                <a:cubicBezTo>
                  <a:pt x="2475837" y="1402080"/>
                  <a:pt x="2473161" y="2804160"/>
                  <a:pt x="2470484" y="4206240"/>
                </a:cubicBezTo>
                <a:lnTo>
                  <a:pt x="0" y="4206240"/>
                </a:lnTo>
                <a:close/>
              </a:path>
            </a:pathLst>
          </a:custGeom>
          <a:ln>
            <a:solidFill>
              <a:schemeClr val="bg2">
                <a:lumMod val="40000"/>
                <a:lumOff val="60000"/>
              </a:schemeClr>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499947" y="457201"/>
            <a:ext cx="623180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499947" y="1387801"/>
            <a:ext cx="623180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494430" y="2388554"/>
            <a:ext cx="6237196"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32606004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image layout 4">
    <p:spTree>
      <p:nvGrpSpPr>
        <p:cNvPr id="1" name=""/>
        <p:cNvGrpSpPr/>
        <p:nvPr/>
      </p:nvGrpSpPr>
      <p:grpSpPr>
        <a:xfrm>
          <a:off x="0" y="0"/>
          <a:ext cx="0" cy="0"/>
          <a:chOff x="0" y="0"/>
          <a:chExt cx="0" cy="0"/>
        </a:xfrm>
      </p:grpSpPr>
      <p:pic>
        <p:nvPicPr>
          <p:cNvPr id="10" name="Picture 9" descr="A close up of a computer&#10;&#10;Description automatically generated">
            <a:extLst>
              <a:ext uri="{FF2B5EF4-FFF2-40B4-BE49-F238E27FC236}">
                <a16:creationId xmlns:a16="http://schemas.microsoft.com/office/drawing/2014/main" id="{F944A928-4643-0247-AB79-A438B85158B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054455" cy="6858000"/>
          </a:xfrm>
          <a:prstGeom prst="rect">
            <a:avLst/>
          </a:prstGeom>
        </p:spPr>
      </p:pic>
      <p:sp>
        <p:nvSpPr>
          <p:cNvPr id="12" name="Rectangle 11">
            <a:extLst>
              <a:ext uri="{FF2B5EF4-FFF2-40B4-BE49-F238E27FC236}">
                <a16:creationId xmlns:a16="http://schemas.microsoft.com/office/drawing/2014/main" id="{A6FCFA6A-B0AD-E642-B4CF-DDF85022CBAE}"/>
              </a:ext>
            </a:extLst>
          </p:cNvPr>
          <p:cNvSpPr/>
          <p:nvPr userDrawn="1"/>
        </p:nvSpPr>
        <p:spPr>
          <a:xfrm>
            <a:off x="1" y="1714"/>
            <a:ext cx="12192000" cy="6858000"/>
          </a:xfrm>
          <a:prstGeom prst="rect">
            <a:avLst/>
          </a:prstGeom>
          <a:gradFill flip="none" rotWithShape="1">
            <a:gsLst>
              <a:gs pos="39000">
                <a:schemeClr val="bg1">
                  <a:lumMod val="95000"/>
                  <a:alpha val="0"/>
                </a:schemeClr>
              </a:gs>
              <a:gs pos="7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0">
            <a:extLst>
              <a:ext uri="{FF2B5EF4-FFF2-40B4-BE49-F238E27FC236}">
                <a16:creationId xmlns:a16="http://schemas.microsoft.com/office/drawing/2014/main" id="{354C9583-4D25-0C4E-98EC-90D3509DE431}"/>
              </a:ext>
            </a:extLst>
          </p:cNvPr>
          <p:cNvSpPr>
            <a:spLocks noGrp="1"/>
          </p:cNvSpPr>
          <p:nvPr>
            <p:ph type="pic" sz="quarter" idx="23" hasCustomPrompt="1"/>
          </p:nvPr>
        </p:nvSpPr>
        <p:spPr>
          <a:xfrm>
            <a:off x="1077883" y="1818254"/>
            <a:ext cx="4134198" cy="3054192"/>
          </a:xfrm>
          <a:ln w="57150">
            <a:solidFill>
              <a:schemeClr val="tx1"/>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845214" y="457201"/>
            <a:ext cx="5886538"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845214" y="1387801"/>
            <a:ext cx="5886538"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845214" y="2388554"/>
            <a:ext cx="5886411"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6213">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222773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endParaRPr lang="en-US"/>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5056188"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A500345D-95EB-9B49-805F-C316B46D5CC6}"/>
              </a:ext>
            </a:extLst>
          </p:cNvPr>
          <p:cNvSpPr>
            <a:spLocks noGrp="1"/>
          </p:cNvSpPr>
          <p:nvPr>
            <p:ph type="chart" sz="quarter" idx="23" hasCustomPrompt="1"/>
          </p:nvPr>
        </p:nvSpPr>
        <p:spPr>
          <a:xfrm>
            <a:off x="6096000" y="2011680"/>
            <a:ext cx="5635625" cy="3649755"/>
          </a:xfrm>
        </p:spPr>
        <p:txBody>
          <a:bodyPr anchor="ctr">
            <a:normAutofit/>
          </a:bodyPr>
          <a:lstStyle>
            <a:lvl1pPr algn="ctr">
              <a:defRPr sz="2000" b="1">
                <a:solidFill>
                  <a:srgbClr val="E63888"/>
                </a:solidFill>
              </a:defRPr>
            </a:lvl1pPr>
          </a:lstStyle>
          <a:p>
            <a:r>
              <a:rPr lang="en-US" dirty="0"/>
              <a:t>[insert chart here]</a:t>
            </a:r>
          </a:p>
        </p:txBody>
      </p:sp>
    </p:spTree>
    <p:extLst>
      <p:ext uri="{BB962C8B-B14F-4D97-AF65-F5344CB8AC3E}">
        <p14:creationId xmlns:p14="http://schemas.microsoft.com/office/powerpoint/2010/main" val="5167296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endParaRPr lang="en-US"/>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9" name="Content Placeholder 5">
            <a:extLst>
              <a:ext uri="{FF2B5EF4-FFF2-40B4-BE49-F238E27FC236}">
                <a16:creationId xmlns:a16="http://schemas.microsoft.com/office/drawing/2014/main" id="{3018F244-55E3-8346-8372-0C2413999723}"/>
              </a:ext>
            </a:extLst>
          </p:cNvPr>
          <p:cNvSpPr>
            <a:spLocks noGrp="1"/>
          </p:cNvSpPr>
          <p:nvPr>
            <p:ph sz="quarter" idx="27" hasCustomPrompt="1"/>
          </p:nvPr>
        </p:nvSpPr>
        <p:spPr>
          <a:xfrm>
            <a:off x="5160962" y="2011680"/>
            <a:ext cx="6570663" cy="3649755"/>
          </a:xfrm>
        </p:spPr>
        <p:txBody>
          <a:bodyPr anchor="ctr">
            <a:normAutofit/>
          </a:bodyPr>
          <a:lstStyle>
            <a:lvl1pPr algn="ctr">
              <a:defRPr sz="2000" b="1">
                <a:solidFill>
                  <a:srgbClr val="E63888"/>
                </a:solidFill>
              </a:defRPr>
            </a:lvl1pPr>
          </a:lstStyle>
          <a:p>
            <a:pPr lvl="0"/>
            <a:r>
              <a:rPr lang="en-US" dirty="0"/>
              <a:t>Chart graphic or smart art here</a:t>
            </a:r>
          </a:p>
        </p:txBody>
      </p:sp>
    </p:spTree>
    <p:extLst>
      <p:ext uri="{BB962C8B-B14F-4D97-AF65-F5344CB8AC3E}">
        <p14:creationId xmlns:p14="http://schemas.microsoft.com/office/powerpoint/2010/main" val="24907505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Column w/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endParaRPr lang="en-US"/>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6D1ECDB6-0834-CD42-AE67-99B5CE82DB34}"/>
              </a:ext>
            </a:extLst>
          </p:cNvPr>
          <p:cNvSpPr>
            <a:spLocks noGrp="1"/>
          </p:cNvSpPr>
          <p:nvPr>
            <p:ph type="chart" sz="quarter" idx="23" hasCustomPrompt="1"/>
          </p:nvPr>
        </p:nvSpPr>
        <p:spPr>
          <a:xfrm>
            <a:off x="3305773" y="2011680"/>
            <a:ext cx="2651760" cy="3649754"/>
          </a:xfrm>
        </p:spPr>
        <p:txBody>
          <a:bodyPr anchor="ctr">
            <a:normAutofit/>
          </a:bodyPr>
          <a:lstStyle>
            <a:lvl1pPr algn="ctr">
              <a:defRPr sz="2000" b="1">
                <a:solidFill>
                  <a:srgbClr val="E63888"/>
                </a:solidFill>
              </a:defRPr>
            </a:lvl1pPr>
          </a:lstStyle>
          <a:p>
            <a:r>
              <a:rPr lang="en-US" dirty="0"/>
              <a:t>[insert chart here]</a:t>
            </a:r>
          </a:p>
        </p:txBody>
      </p:sp>
      <p:sp>
        <p:nvSpPr>
          <p:cNvPr id="10" name="Chart Placeholder 4">
            <a:extLst>
              <a:ext uri="{FF2B5EF4-FFF2-40B4-BE49-F238E27FC236}">
                <a16:creationId xmlns:a16="http://schemas.microsoft.com/office/drawing/2014/main" id="{A3D5B28B-37E9-3748-B77D-0F574E15F59A}"/>
              </a:ext>
            </a:extLst>
          </p:cNvPr>
          <p:cNvSpPr>
            <a:spLocks noGrp="1"/>
          </p:cNvSpPr>
          <p:nvPr>
            <p:ph type="chart" sz="quarter" idx="25" hasCustomPrompt="1"/>
          </p:nvPr>
        </p:nvSpPr>
        <p:spPr>
          <a:xfrm>
            <a:off x="9083040" y="2011680"/>
            <a:ext cx="2651760" cy="3649754"/>
          </a:xfrm>
        </p:spPr>
        <p:txBody>
          <a:bodyPr anchor="ctr">
            <a:normAutofit/>
          </a:bodyPr>
          <a:lstStyle>
            <a:lvl1pPr algn="ctr">
              <a:defRPr sz="2000" b="1">
                <a:solidFill>
                  <a:srgbClr val="E63888"/>
                </a:solidFill>
              </a:defRPr>
            </a:lvl1pPr>
          </a:lstStyle>
          <a:p>
            <a:r>
              <a:rPr lang="en-US" dirty="0"/>
              <a:t>[insert chart here]</a:t>
            </a:r>
          </a:p>
        </p:txBody>
      </p:sp>
      <p:sp>
        <p:nvSpPr>
          <p:cNvPr id="11" name="Text Placeholder 6">
            <a:extLst>
              <a:ext uri="{FF2B5EF4-FFF2-40B4-BE49-F238E27FC236}">
                <a16:creationId xmlns:a16="http://schemas.microsoft.com/office/drawing/2014/main" id="{48F0C6AD-43EC-E740-B148-491411B6D4ED}"/>
              </a:ext>
            </a:extLst>
          </p:cNvPr>
          <p:cNvSpPr>
            <a:spLocks noGrp="1"/>
          </p:cNvSpPr>
          <p:nvPr>
            <p:ph type="body" sz="quarter" idx="27" hasCustomPrompt="1"/>
          </p:nvPr>
        </p:nvSpPr>
        <p:spPr>
          <a:xfrm>
            <a:off x="6234467"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7943100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 Table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AC929B8-C4A4-C141-B66F-24607F4F442F}"/>
              </a:ext>
            </a:extLst>
          </p:cNvPr>
          <p:cNvSpPr>
            <a:spLocks noGrp="1"/>
          </p:cNvSpPr>
          <p:nvPr>
            <p:ph type="ftr" sz="quarter" idx="10"/>
          </p:nvPr>
        </p:nvSpPr>
        <p:spPr/>
        <p:txBody>
          <a:bodyPr/>
          <a:lstStyle/>
          <a:p>
            <a:endParaRPr lang="en-US"/>
          </a:p>
        </p:txBody>
      </p:sp>
      <p:sp>
        <p:nvSpPr>
          <p:cNvPr id="4" name="Text Placeholder 6">
            <a:extLst>
              <a:ext uri="{FF2B5EF4-FFF2-40B4-BE49-F238E27FC236}">
                <a16:creationId xmlns:a16="http://schemas.microsoft.com/office/drawing/2014/main" id="{3C63B863-E808-4749-916C-F096688312DA}"/>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5" name="Title 1">
            <a:extLst>
              <a:ext uri="{FF2B5EF4-FFF2-40B4-BE49-F238E27FC236}">
                <a16:creationId xmlns:a16="http://schemas.microsoft.com/office/drawing/2014/main" id="{7ED0D1D8-C04B-0B4A-82FB-CDEB249DAA62}"/>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6" name="Text Placeholder 5">
            <a:extLst>
              <a:ext uri="{FF2B5EF4-FFF2-40B4-BE49-F238E27FC236}">
                <a16:creationId xmlns:a16="http://schemas.microsoft.com/office/drawing/2014/main" id="{01445352-F363-CB41-8AD4-E3E93D8006C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able Placeholder 7">
            <a:extLst>
              <a:ext uri="{FF2B5EF4-FFF2-40B4-BE49-F238E27FC236}">
                <a16:creationId xmlns:a16="http://schemas.microsoft.com/office/drawing/2014/main" id="{38C5BDF6-5A48-0941-BCC0-A8FC8B27E1C8}"/>
              </a:ext>
            </a:extLst>
          </p:cNvPr>
          <p:cNvSpPr>
            <a:spLocks noGrp="1"/>
          </p:cNvSpPr>
          <p:nvPr>
            <p:ph type="tbl" sz="quarter" idx="27" hasCustomPrompt="1"/>
          </p:nvPr>
        </p:nvSpPr>
        <p:spPr>
          <a:xfrm>
            <a:off x="5065713" y="2011363"/>
            <a:ext cx="6665912" cy="3649662"/>
          </a:xfrm>
        </p:spPr>
        <p:txBody>
          <a:bodyPr anchor="ctr">
            <a:normAutofit/>
          </a:bodyPr>
          <a:lstStyle>
            <a:lvl1pPr algn="ctr">
              <a:defRPr sz="2000">
                <a:solidFill>
                  <a:srgbClr val="E63888"/>
                </a:solidFill>
              </a:defRPr>
            </a:lvl1pPr>
          </a:lstStyle>
          <a:p>
            <a:r>
              <a:rPr lang="en-US" dirty="0"/>
              <a:t>Insert table</a:t>
            </a:r>
          </a:p>
        </p:txBody>
      </p:sp>
    </p:spTree>
    <p:extLst>
      <p:ext uri="{BB962C8B-B14F-4D97-AF65-F5344CB8AC3E}">
        <p14:creationId xmlns:p14="http://schemas.microsoft.com/office/powerpoint/2010/main" val="25610343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endParaRPr lang="en-US"/>
          </a:p>
        </p:txBody>
      </p:sp>
      <p:grpSp>
        <p:nvGrpSpPr>
          <p:cNvPr id="4" name="Group 3">
            <a:extLst>
              <a:ext uri="{FF2B5EF4-FFF2-40B4-BE49-F238E27FC236}">
                <a16:creationId xmlns:a16="http://schemas.microsoft.com/office/drawing/2014/main" id="{A7FE5900-BE05-5943-9CE8-026C50683845}"/>
              </a:ext>
            </a:extLst>
          </p:cNvPr>
          <p:cNvGrpSpPr/>
          <p:nvPr userDrawn="1"/>
        </p:nvGrpSpPr>
        <p:grpSpPr>
          <a:xfrm>
            <a:off x="640638" y="1857583"/>
            <a:ext cx="3248748" cy="886691"/>
            <a:chOff x="842961" y="2078183"/>
            <a:chExt cx="3248748" cy="886691"/>
          </a:xfrm>
        </p:grpSpPr>
        <p:sp>
          <p:nvSpPr>
            <p:cNvPr id="5" name="Arrow: Right 4">
              <a:extLst>
                <a:ext uri="{FF2B5EF4-FFF2-40B4-BE49-F238E27FC236}">
                  <a16:creationId xmlns:a16="http://schemas.microsoft.com/office/drawing/2014/main" id="{9E31E2A0-71E7-A54D-8BC7-653B729B08AB}"/>
                </a:ext>
              </a:extLst>
            </p:cNvPr>
            <p:cNvSpPr/>
            <p:nvPr userDrawn="1"/>
          </p:nvSpPr>
          <p:spPr>
            <a:xfrm>
              <a:off x="842961" y="2078183"/>
              <a:ext cx="3248748" cy="886691"/>
            </a:xfrm>
            <a:prstGeom prst="rightArrow">
              <a:avLst>
                <a:gd name="adj1" fmla="val 17866"/>
                <a:gd name="adj2" fmla="val 48958"/>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E63888"/>
                </a:solidFill>
              </a:endParaRPr>
            </a:p>
          </p:txBody>
        </p:sp>
        <p:sp>
          <p:nvSpPr>
            <p:cNvPr id="6" name="Rectangle: Rounded Corners 6">
              <a:extLst>
                <a:ext uri="{FF2B5EF4-FFF2-40B4-BE49-F238E27FC236}">
                  <a16:creationId xmlns:a16="http://schemas.microsoft.com/office/drawing/2014/main" id="{E377CB9C-CCFD-F743-B842-3C5EB91C7FA7}"/>
                </a:ext>
              </a:extLst>
            </p:cNvPr>
            <p:cNvSpPr/>
            <p:nvPr userDrawn="1"/>
          </p:nvSpPr>
          <p:spPr>
            <a:xfrm>
              <a:off x="842961" y="2234662"/>
              <a:ext cx="2971657" cy="567769"/>
            </a:xfrm>
            <a:prstGeom prst="roundRect">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00" b="1" dirty="0"/>
            </a:p>
          </p:txBody>
        </p:sp>
      </p:grpSp>
      <p:grpSp>
        <p:nvGrpSpPr>
          <p:cNvPr id="7" name="Group 6">
            <a:extLst>
              <a:ext uri="{FF2B5EF4-FFF2-40B4-BE49-F238E27FC236}">
                <a16:creationId xmlns:a16="http://schemas.microsoft.com/office/drawing/2014/main" id="{0F5C181A-8DD9-D849-8F7A-BA601F5DE69E}"/>
              </a:ext>
            </a:extLst>
          </p:cNvPr>
          <p:cNvGrpSpPr/>
          <p:nvPr userDrawn="1"/>
        </p:nvGrpSpPr>
        <p:grpSpPr>
          <a:xfrm>
            <a:off x="4471621" y="1857583"/>
            <a:ext cx="3248748" cy="886691"/>
            <a:chOff x="842961" y="2078183"/>
            <a:chExt cx="3248748" cy="886691"/>
          </a:xfrm>
          <a:solidFill>
            <a:schemeClr val="accent3"/>
          </a:solidFill>
        </p:grpSpPr>
        <p:sp>
          <p:nvSpPr>
            <p:cNvPr id="8" name="Arrow: Right 23">
              <a:extLst>
                <a:ext uri="{FF2B5EF4-FFF2-40B4-BE49-F238E27FC236}">
                  <a16:creationId xmlns:a16="http://schemas.microsoft.com/office/drawing/2014/main" id="{C9E3BAA7-2706-C347-8559-5E63901858FA}"/>
                </a:ext>
              </a:extLst>
            </p:cNvPr>
            <p:cNvSpPr/>
            <p:nvPr userDrawn="1"/>
          </p:nvSpPr>
          <p:spPr>
            <a:xfrm>
              <a:off x="842961" y="2078183"/>
              <a:ext cx="3248748" cy="886691"/>
            </a:xfrm>
            <a:prstGeom prst="rightArrow">
              <a:avLst>
                <a:gd name="adj1" fmla="val 17866"/>
                <a:gd name="adj2" fmla="val 48958"/>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Rounded Corners 25">
              <a:extLst>
                <a:ext uri="{FF2B5EF4-FFF2-40B4-BE49-F238E27FC236}">
                  <a16:creationId xmlns:a16="http://schemas.microsoft.com/office/drawing/2014/main" id="{4240BAAC-5D5C-A844-942F-33A20C89307E}"/>
                </a:ext>
              </a:extLst>
            </p:cNvPr>
            <p:cNvSpPr/>
            <p:nvPr userDrawn="1"/>
          </p:nvSpPr>
          <p:spPr>
            <a:xfrm>
              <a:off x="842961" y="2234662"/>
              <a:ext cx="2971657" cy="567769"/>
            </a:xfrm>
            <a:prstGeom prst="roundRect">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p>
          </p:txBody>
        </p:sp>
      </p:grpSp>
      <p:grpSp>
        <p:nvGrpSpPr>
          <p:cNvPr id="10" name="Group 9">
            <a:extLst>
              <a:ext uri="{FF2B5EF4-FFF2-40B4-BE49-F238E27FC236}">
                <a16:creationId xmlns:a16="http://schemas.microsoft.com/office/drawing/2014/main" id="{E7AB585D-30DA-374D-A868-96B029A9BC91}"/>
              </a:ext>
            </a:extLst>
          </p:cNvPr>
          <p:cNvGrpSpPr/>
          <p:nvPr userDrawn="1"/>
        </p:nvGrpSpPr>
        <p:grpSpPr>
          <a:xfrm>
            <a:off x="8302615" y="1857583"/>
            <a:ext cx="3248748" cy="886691"/>
            <a:chOff x="842961" y="2078183"/>
            <a:chExt cx="3248748" cy="886691"/>
          </a:xfrm>
          <a:solidFill>
            <a:srgbClr val="426DA9"/>
          </a:solidFill>
        </p:grpSpPr>
        <p:sp>
          <p:nvSpPr>
            <p:cNvPr id="11" name="Arrow: Right 29">
              <a:extLst>
                <a:ext uri="{FF2B5EF4-FFF2-40B4-BE49-F238E27FC236}">
                  <a16:creationId xmlns:a16="http://schemas.microsoft.com/office/drawing/2014/main" id="{724C2C8E-8CDF-6C4F-8D3F-C74921E0452E}"/>
                </a:ext>
              </a:extLst>
            </p:cNvPr>
            <p:cNvSpPr/>
            <p:nvPr userDrawn="1"/>
          </p:nvSpPr>
          <p:spPr>
            <a:xfrm>
              <a:off x="842961" y="2078183"/>
              <a:ext cx="3248748" cy="886691"/>
            </a:xfrm>
            <a:prstGeom prst="rightArrow">
              <a:avLst>
                <a:gd name="adj1" fmla="val 17866"/>
                <a:gd name="adj2" fmla="val 48958"/>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Rounded Corners 30">
              <a:extLst>
                <a:ext uri="{FF2B5EF4-FFF2-40B4-BE49-F238E27FC236}">
                  <a16:creationId xmlns:a16="http://schemas.microsoft.com/office/drawing/2014/main" id="{09E6DF47-6485-3146-AB2C-BFF41F1E97E9}"/>
                </a:ext>
              </a:extLst>
            </p:cNvPr>
            <p:cNvSpPr/>
            <p:nvPr userDrawn="1"/>
          </p:nvSpPr>
          <p:spPr>
            <a:xfrm>
              <a:off x="842961" y="2234662"/>
              <a:ext cx="2971657" cy="567769"/>
            </a:xfrm>
            <a:prstGeom prst="round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p>
          </p:txBody>
        </p:sp>
      </p:grpSp>
      <p:sp>
        <p:nvSpPr>
          <p:cNvPr id="13" name="Text Placeholder 3">
            <a:extLst>
              <a:ext uri="{FF2B5EF4-FFF2-40B4-BE49-F238E27FC236}">
                <a16:creationId xmlns:a16="http://schemas.microsoft.com/office/drawing/2014/main" id="{EF18F3A3-7A6C-404E-9BEC-40197828B32A}"/>
              </a:ext>
            </a:extLst>
          </p:cNvPr>
          <p:cNvSpPr>
            <a:spLocks noGrp="1"/>
          </p:cNvSpPr>
          <p:nvPr>
            <p:ph type="body" sz="quarter" idx="27" hasCustomPrompt="1"/>
          </p:nvPr>
        </p:nvSpPr>
        <p:spPr>
          <a:xfrm>
            <a:off x="8402112"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4" name="Text Placeholder 3">
            <a:extLst>
              <a:ext uri="{FF2B5EF4-FFF2-40B4-BE49-F238E27FC236}">
                <a16:creationId xmlns:a16="http://schemas.microsoft.com/office/drawing/2014/main" id="{D79299A0-7744-8A4F-8DD2-9389F031437D}"/>
              </a:ext>
            </a:extLst>
          </p:cNvPr>
          <p:cNvSpPr>
            <a:spLocks noGrp="1"/>
          </p:cNvSpPr>
          <p:nvPr>
            <p:ph type="body" sz="quarter" idx="28" hasCustomPrompt="1"/>
          </p:nvPr>
        </p:nvSpPr>
        <p:spPr>
          <a:xfrm>
            <a:off x="4563058"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5" name="Text Placeholder 3">
            <a:extLst>
              <a:ext uri="{FF2B5EF4-FFF2-40B4-BE49-F238E27FC236}">
                <a16:creationId xmlns:a16="http://schemas.microsoft.com/office/drawing/2014/main" id="{EF5C3E1D-0191-8E47-BDD9-C9C86B107864}"/>
              </a:ext>
            </a:extLst>
          </p:cNvPr>
          <p:cNvSpPr>
            <a:spLocks noGrp="1"/>
          </p:cNvSpPr>
          <p:nvPr>
            <p:ph type="body" sz="quarter" idx="29" hasCustomPrompt="1"/>
          </p:nvPr>
        </p:nvSpPr>
        <p:spPr>
          <a:xfrm>
            <a:off x="712292"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6" name="Text Placeholder 3">
            <a:extLst>
              <a:ext uri="{FF2B5EF4-FFF2-40B4-BE49-F238E27FC236}">
                <a16:creationId xmlns:a16="http://schemas.microsoft.com/office/drawing/2014/main" id="{F8614F00-7E24-7942-B84E-5066D9CB6120}"/>
              </a:ext>
            </a:extLst>
          </p:cNvPr>
          <p:cNvSpPr>
            <a:spLocks noGrp="1"/>
          </p:cNvSpPr>
          <p:nvPr>
            <p:ph type="body" sz="quarter" idx="30" hasCustomPrompt="1"/>
          </p:nvPr>
        </p:nvSpPr>
        <p:spPr>
          <a:xfrm>
            <a:off x="640637"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7" name="Text Placeholder 3">
            <a:extLst>
              <a:ext uri="{FF2B5EF4-FFF2-40B4-BE49-F238E27FC236}">
                <a16:creationId xmlns:a16="http://schemas.microsoft.com/office/drawing/2014/main" id="{7C7100CF-3FE9-494C-BB28-D8387C862C9B}"/>
              </a:ext>
            </a:extLst>
          </p:cNvPr>
          <p:cNvSpPr>
            <a:spLocks noGrp="1"/>
          </p:cNvSpPr>
          <p:nvPr>
            <p:ph type="body" sz="quarter" idx="31" hasCustomPrompt="1"/>
          </p:nvPr>
        </p:nvSpPr>
        <p:spPr>
          <a:xfrm>
            <a:off x="4471619"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8" name="Text Placeholder 3">
            <a:extLst>
              <a:ext uri="{FF2B5EF4-FFF2-40B4-BE49-F238E27FC236}">
                <a16:creationId xmlns:a16="http://schemas.microsoft.com/office/drawing/2014/main" id="{C53813F6-479B-D347-9AA1-E09B838EFAF8}"/>
              </a:ext>
            </a:extLst>
          </p:cNvPr>
          <p:cNvSpPr>
            <a:spLocks noGrp="1"/>
          </p:cNvSpPr>
          <p:nvPr>
            <p:ph type="body" sz="quarter" idx="32" hasCustomPrompt="1"/>
          </p:nvPr>
        </p:nvSpPr>
        <p:spPr>
          <a:xfrm>
            <a:off x="8302610"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0700" indent="-169863">
              <a:lnSpc>
                <a:spcPct val="110000"/>
              </a:lnSpc>
              <a:buFont typeface="Arial" panose="020B0604020202020204" pitchFamily="34" charset="0"/>
              <a:buChar char="•"/>
              <a:tabLst/>
              <a:defRPr sz="1600">
                <a:solidFill>
                  <a:srgbClr val="63666A"/>
                </a:solidFill>
              </a:defRPr>
            </a:lvl4pPr>
            <a:lvl5pPr marL="694944" indent="-173736">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3789878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amp; Subhea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endParaRPr lang="en-US"/>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56991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072855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83430753-7303-104D-B411-2D42DC914F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5"/>
          </a:xfrm>
          <a:prstGeom prst="rect">
            <a:avLst/>
          </a:prstGeom>
        </p:spPr>
      </p:pic>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14" name="Footer Placeholder 13">
            <a:extLst>
              <a:ext uri="{FF2B5EF4-FFF2-40B4-BE49-F238E27FC236}">
                <a16:creationId xmlns:a16="http://schemas.microsoft.com/office/drawing/2014/main" id="{A0A7F25F-F404-B447-89A4-55A847CEB388}"/>
              </a:ext>
            </a:extLst>
          </p:cNvPr>
          <p:cNvSpPr>
            <a:spLocks noGrp="1"/>
          </p:cNvSpPr>
          <p:nvPr>
            <p:ph type="ftr" sz="quarter" idx="11"/>
          </p:nvPr>
        </p:nvSpPr>
        <p:spPr/>
        <p:txBody>
          <a:bodyPr/>
          <a:lstStyle/>
          <a:p>
            <a:endParaRPr lang="en-US"/>
          </a:p>
        </p:txBody>
      </p:sp>
      <p:sp>
        <p:nvSpPr>
          <p:cNvPr id="6" name="Text Placeholder 5">
            <a:extLst>
              <a:ext uri="{FF2B5EF4-FFF2-40B4-BE49-F238E27FC236}">
                <a16:creationId xmlns:a16="http://schemas.microsoft.com/office/drawing/2014/main" id="{3A2A44E7-0A3C-7B49-9F3C-FE625D77DE95}"/>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10">
            <a:extLst>
              <a:ext uri="{FF2B5EF4-FFF2-40B4-BE49-F238E27FC236}">
                <a16:creationId xmlns:a16="http://schemas.microsoft.com/office/drawing/2014/main" id="{1993B3B3-792A-AD40-9B26-FACA754DFA78}"/>
              </a:ext>
            </a:extLst>
          </p:cNvPr>
          <p:cNvSpPr>
            <a:spLocks noGrp="1"/>
          </p:cNvSpPr>
          <p:nvPr>
            <p:ph type="body" sz="quarter" idx="10" hasCustomPrompt="1"/>
          </p:nvPr>
        </p:nvSpPr>
        <p:spPr>
          <a:xfrm>
            <a:off x="457200" y="2011680"/>
            <a:ext cx="11274425" cy="3967089"/>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p:txBody>
      </p:sp>
    </p:spTree>
    <p:extLst>
      <p:ext uri="{BB962C8B-B14F-4D97-AF65-F5344CB8AC3E}">
        <p14:creationId xmlns:p14="http://schemas.microsoft.com/office/powerpoint/2010/main" val="17999952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ck cover blue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9" name="Picture 8" descr="A picture containing bird&#10;&#10;Description automatically generated">
            <a:extLst>
              <a:ext uri="{FF2B5EF4-FFF2-40B4-BE49-F238E27FC236}">
                <a16:creationId xmlns:a16="http://schemas.microsoft.com/office/drawing/2014/main" id="{CC59FECF-51FD-3341-99E3-EB3525D6B3F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6013334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ack cover purple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922749-82B3-1A46-8EBF-6CE47E33CAC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42140472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ack cover pink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7995DD-62FF-7047-8628-B6B5091B6F5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20373746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ack cover blue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A90E4-EB51-2C46-89AF-C42F3B40DA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102" r="5211" b="-257"/>
          <a:stretch/>
        </p:blipFill>
        <p:spPr>
          <a:xfrm>
            <a:off x="-2" y="0"/>
            <a:ext cx="12192002" cy="6858000"/>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a:xfrm>
            <a:off x="3275076" y="6117336"/>
            <a:ext cx="5641848" cy="448056"/>
          </a:xfrm>
          <a:prstGeom prst="rect">
            <a:avLst/>
          </a:prstGeom>
        </p:spPr>
        <p:txBody>
          <a:bodyPr/>
          <a:lstStyle/>
          <a:p>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36475197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ack cover purple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0A401A-67B7-4F4A-B401-677CA4EC33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841" r="5211"/>
          <a:stretch/>
        </p:blipFill>
        <p:spPr>
          <a:xfrm>
            <a:off x="1" y="-1"/>
            <a:ext cx="12192000" cy="6857575"/>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a:xfrm>
            <a:off x="3275076" y="6117336"/>
            <a:ext cx="5641848" cy="448056"/>
          </a:xfrm>
          <a:prstGeom prst="rect">
            <a:avLst/>
          </a:prstGeom>
        </p:spPr>
        <p:txBody>
          <a:bodyPr/>
          <a:lstStyle/>
          <a:p>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16097981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ack cover pink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0B353-9972-1A47-B249-88382EFD8EA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846" r="5211"/>
          <a:stretch/>
        </p:blipFill>
        <p:spPr>
          <a:xfrm>
            <a:off x="1" y="0"/>
            <a:ext cx="12192000" cy="6858000"/>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a:xfrm>
            <a:off x="3275076" y="6117336"/>
            <a:ext cx="5641848" cy="448056"/>
          </a:xfrm>
          <a:prstGeom prst="rect">
            <a:avLst/>
          </a:prstGeom>
        </p:spPr>
        <p:txBody>
          <a:bodyPr/>
          <a:lstStyle/>
          <a:p>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17765621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83430753-7303-104D-B411-2D42DC914F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5"/>
          </a:xfrm>
          <a:prstGeom prst="rect">
            <a:avLst/>
          </a:prstGeom>
        </p:spPr>
      </p:pic>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14" name="Footer Placeholder 13">
            <a:extLst>
              <a:ext uri="{FF2B5EF4-FFF2-40B4-BE49-F238E27FC236}">
                <a16:creationId xmlns:a16="http://schemas.microsoft.com/office/drawing/2014/main" id="{A0A7F25F-F404-B447-89A4-55A847CEB388}"/>
              </a:ext>
            </a:extLst>
          </p:cNvPr>
          <p:cNvSpPr>
            <a:spLocks noGrp="1"/>
          </p:cNvSpPr>
          <p:nvPr>
            <p:ph type="ftr" sz="quarter" idx="11"/>
          </p:nvPr>
        </p:nvSpPr>
        <p:spPr>
          <a:xfrm>
            <a:off x="457200" y="6272784"/>
            <a:ext cx="4114800" cy="292608"/>
          </a:xfrm>
          <a:prstGeom prst="rect">
            <a:avLst/>
          </a:prstGeom>
        </p:spPr>
        <p:txBody>
          <a:bodyPr/>
          <a:lstStyle/>
          <a:p>
            <a:endParaRPr lang="en-US"/>
          </a:p>
        </p:txBody>
      </p:sp>
      <p:sp>
        <p:nvSpPr>
          <p:cNvPr id="6" name="Text Placeholder 5">
            <a:extLst>
              <a:ext uri="{FF2B5EF4-FFF2-40B4-BE49-F238E27FC236}">
                <a16:creationId xmlns:a16="http://schemas.microsoft.com/office/drawing/2014/main" id="{3A2A44E7-0A3C-7B49-9F3C-FE625D77DE95}"/>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ext Placeholder 10">
            <a:extLst>
              <a:ext uri="{FF2B5EF4-FFF2-40B4-BE49-F238E27FC236}">
                <a16:creationId xmlns:a16="http://schemas.microsoft.com/office/drawing/2014/main" id="{1993B3B3-792A-AD40-9B26-FACA754DFA78}"/>
              </a:ext>
            </a:extLst>
          </p:cNvPr>
          <p:cNvSpPr>
            <a:spLocks noGrp="1"/>
          </p:cNvSpPr>
          <p:nvPr>
            <p:ph type="body" sz="quarter" idx="10" hasCustomPrompt="1"/>
          </p:nvPr>
        </p:nvSpPr>
        <p:spPr>
          <a:xfrm>
            <a:off x="457200" y="2011680"/>
            <a:ext cx="11274425" cy="3967089"/>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p:txBody>
      </p:sp>
    </p:spTree>
    <p:extLst>
      <p:ext uri="{BB962C8B-B14F-4D97-AF65-F5344CB8AC3E}">
        <p14:creationId xmlns:p14="http://schemas.microsoft.com/office/powerpoint/2010/main" val="5629203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pic>
        <p:nvPicPr>
          <p:cNvPr id="5" name="Picture 4">
            <a:extLst>
              <a:ext uri="{FF2B5EF4-FFF2-40B4-BE49-F238E27FC236}">
                <a16:creationId xmlns:a16="http://schemas.microsoft.com/office/drawing/2014/main" id="{075F3088-D974-6C4E-8BEB-1787790ED2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4"/>
          </a:xfrm>
          <a:prstGeom prst="rect">
            <a:avLst/>
          </a:prstGeom>
        </p:spPr>
      </p:pic>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77138"/>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p:txBody>
      </p:sp>
      <p:sp>
        <p:nvSpPr>
          <p:cNvPr id="4" name="Footer Placeholder 3">
            <a:extLst>
              <a:ext uri="{FF2B5EF4-FFF2-40B4-BE49-F238E27FC236}">
                <a16:creationId xmlns:a16="http://schemas.microsoft.com/office/drawing/2014/main" id="{CC0A4C73-36A4-5444-AA69-A470EB6713B0}"/>
              </a:ext>
            </a:extLst>
          </p:cNvPr>
          <p:cNvSpPr>
            <a:spLocks noGrp="1"/>
          </p:cNvSpPr>
          <p:nvPr>
            <p:ph type="ftr" sz="quarter" idx="11"/>
          </p:nvPr>
        </p:nvSpPr>
        <p:spPr>
          <a:xfrm>
            <a:off x="457200" y="6272784"/>
            <a:ext cx="4114800" cy="292608"/>
          </a:xfrm>
          <a:prstGeom prst="rect">
            <a:avLst/>
          </a:prstGeom>
        </p:spPr>
        <p:txBody>
          <a:bodyPr/>
          <a:lstStyle/>
          <a:p>
            <a:endParaRPr lang="en-US"/>
          </a:p>
        </p:txBody>
      </p:sp>
      <p:sp>
        <p:nvSpPr>
          <p:cNvPr id="6" name="Text Placeholder 5">
            <a:extLst>
              <a:ext uri="{FF2B5EF4-FFF2-40B4-BE49-F238E27FC236}">
                <a16:creationId xmlns:a16="http://schemas.microsoft.com/office/drawing/2014/main" id="{99EF3729-8290-8847-A864-B37074D891F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30474644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8582-6344-9249-AB0B-6A7518C2340D}"/>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6A7D5F6-15EC-B24E-99EB-7EF5E0025065}"/>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ext Placeholder 5">
            <a:extLst>
              <a:ext uri="{FF2B5EF4-FFF2-40B4-BE49-F238E27FC236}">
                <a16:creationId xmlns:a16="http://schemas.microsoft.com/office/drawing/2014/main" id="{0E9B00BC-2F3C-2C42-8E19-255DAFAF3864}"/>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6" name="Text Placeholder 6">
            <a:extLst>
              <a:ext uri="{FF2B5EF4-FFF2-40B4-BE49-F238E27FC236}">
                <a16:creationId xmlns:a16="http://schemas.microsoft.com/office/drawing/2014/main" id="{BDA52A95-B4BB-2E4C-950E-C79CBEF3400C}"/>
              </a:ext>
            </a:extLst>
          </p:cNvPr>
          <p:cNvSpPr>
            <a:spLocks noGrp="1"/>
          </p:cNvSpPr>
          <p:nvPr>
            <p:ph type="body" sz="quarter" idx="31" hasCustomPrompt="1"/>
          </p:nvPr>
        </p:nvSpPr>
        <p:spPr>
          <a:xfrm>
            <a:off x="457200" y="2011680"/>
            <a:ext cx="11274424"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038">
              <a:lnSpc>
                <a:spcPct val="110000"/>
              </a:lnSpc>
              <a:buFont typeface="System Font Regular"/>
              <a:buChar char="–"/>
              <a:tabLst/>
              <a:defRPr sz="1600"/>
            </a:lvl4pPr>
            <a:lvl5pPr marL="694944" indent="-173038">
              <a:lnSpc>
                <a:spcPct val="110000"/>
              </a:lnSpc>
              <a:buFont typeface="Arial" panose="020B0604020202020204" pitchFamily="34" charset="0"/>
              <a:buChar char="•"/>
              <a:tabLst/>
              <a:defRPr sz="1600"/>
            </a:lvl5pPr>
            <a:lvl6pPr marL="868680" indent="-169863">
              <a:lnSpc>
                <a:spcPct val="110000"/>
              </a:lnSpc>
              <a:buFont typeface="System Font Regular"/>
              <a:buChar char="–"/>
              <a:tabLst/>
              <a:defRPr sz="1600">
                <a:solidFill>
                  <a:srgbClr val="63666A"/>
                </a:solidFill>
              </a:defRPr>
            </a:lvl6pPr>
          </a:lstStyle>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3143656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87186"/>
          </a:xfrm>
        </p:spPr>
        <p:txBody>
          <a:bodyPr vert="horz" lIns="0" tIns="0" rIns="0" bIns="0" numCol="2" spcCol="457200" rtlCol="0">
            <a:noAutofit/>
          </a:bodyPr>
          <a:lstStyle>
            <a:lvl1pPr>
              <a:lnSpc>
                <a:spcPct val="110000"/>
              </a:lnSpc>
              <a:spcBef>
                <a:spcPts val="0"/>
              </a:spcBef>
              <a:spcAft>
                <a:spcPts val="600"/>
              </a:spcAft>
              <a:defRPr lang="en-US" sz="1800" b="1" i="0" dirty="0" smtClean="0">
                <a:solidFill>
                  <a:srgbClr val="1D4F91"/>
                </a:solidFill>
                <a:latin typeface="+mj-lt"/>
              </a:defRPr>
            </a:lvl1pPr>
            <a:lvl2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3pPr>
          </a:lstStyle>
          <a:p>
            <a:pPr lvl="0"/>
            <a:r>
              <a:rPr lang="en-US"/>
              <a:t>Section Title here in preset 18pt Arial Bold</a:t>
            </a:r>
          </a:p>
          <a:p>
            <a:pPr lvl="1"/>
            <a:r>
              <a:rPr lang="en-US"/>
              <a:t>First item here in preset 18pt Arial Regular</a:t>
            </a:r>
          </a:p>
          <a:p>
            <a:pPr lvl="2"/>
            <a:r>
              <a:rPr lang="en-US"/>
              <a:t>Second item here in preset 18pt Arial Regular</a:t>
            </a:r>
          </a:p>
          <a:p>
            <a:pPr lvl="1"/>
            <a:r>
              <a:rPr lang="en-US"/>
              <a:t>First item here in preset 18pt Arial Regular</a:t>
            </a:r>
          </a:p>
          <a:p>
            <a:pPr lvl="2"/>
            <a:r>
              <a:rPr lang="en-US"/>
              <a:t>Second item here in preset 18pt Arial Regular</a:t>
            </a:r>
          </a:p>
          <a:p>
            <a:pPr lvl="2"/>
            <a:endParaRPr lang="en-US"/>
          </a:p>
          <a:p>
            <a:pPr lvl="0"/>
            <a:r>
              <a:rPr lang="en-US"/>
              <a:t>Section Title here in preset 18pt Arial Bold</a:t>
            </a:r>
          </a:p>
          <a:p>
            <a:pPr lvl="1"/>
            <a:r>
              <a:rPr lang="en-US"/>
              <a:t>First item here in preset 18pt Arial Regular</a:t>
            </a:r>
          </a:p>
          <a:p>
            <a:pPr lvl="1"/>
            <a:r>
              <a:rPr lang="en-US"/>
              <a:t>Second item here in preset 18pt Arial Regular</a:t>
            </a:r>
          </a:p>
          <a:p>
            <a:pPr lvl="1"/>
            <a:r>
              <a:rPr lang="en-US"/>
              <a:t>First item here in preset 18pt Arial Regular</a:t>
            </a:r>
          </a:p>
          <a:p>
            <a:pPr lvl="2"/>
            <a:r>
              <a:rPr lang="en-US"/>
              <a:t>Second item here in preset 18pt Arial Regular</a:t>
            </a:r>
          </a:p>
          <a:p>
            <a:pPr lvl="2"/>
            <a:endParaRPr lang="en-US"/>
          </a:p>
          <a:p>
            <a:pPr lvl="0"/>
            <a:r>
              <a:rPr lang="en-US"/>
              <a:t>Section Title here in preset 18pt Arial Bold</a:t>
            </a:r>
          </a:p>
          <a:p>
            <a:pPr lvl="1"/>
            <a:r>
              <a:rPr lang="en-US"/>
              <a:t>First item here in preset 18pt Arial Regular</a:t>
            </a:r>
          </a:p>
          <a:p>
            <a:pPr lvl="1"/>
            <a:r>
              <a:rPr lang="en-US"/>
              <a:t>Second item here in preset 18pt Arial Regular</a:t>
            </a:r>
          </a:p>
          <a:p>
            <a:pPr lvl="1"/>
            <a:r>
              <a:rPr lang="en-US"/>
              <a:t>First item here in preset 18pt Arial Regular</a:t>
            </a:r>
          </a:p>
          <a:p>
            <a:pPr lvl="2"/>
            <a:r>
              <a:rPr lang="en-US"/>
              <a:t>Second item here in preset 18pt Arial Regular</a:t>
            </a:r>
          </a:p>
          <a:p>
            <a:pPr lvl="2"/>
            <a:endParaRPr lang="en-US"/>
          </a:p>
          <a:p>
            <a:pPr lvl="0"/>
            <a:r>
              <a:rPr lang="en-US"/>
              <a:t>Section Title here in preset 18pt Arial Bold</a:t>
            </a:r>
          </a:p>
          <a:p>
            <a:pPr lvl="1"/>
            <a:r>
              <a:rPr lang="en-US"/>
              <a:t>First item here in preset 18pt Arial Regular</a:t>
            </a:r>
          </a:p>
          <a:p>
            <a:pPr lvl="2"/>
            <a:r>
              <a:rPr lang="en-US"/>
              <a:t>Second item here in preset 18pt Arial Regular</a:t>
            </a:r>
          </a:p>
          <a:p>
            <a:pPr lvl="1"/>
            <a:r>
              <a:rPr lang="en-US"/>
              <a:t>First item here in preset 18pt Arial Regular</a:t>
            </a:r>
          </a:p>
          <a:p>
            <a:pPr lvl="2"/>
            <a:r>
              <a:rPr lang="en-US"/>
              <a:t>Second item here in preset 18pt Arial Regular</a:t>
            </a:r>
          </a:p>
          <a:p>
            <a:pPr lvl="2"/>
            <a:endParaRPr lang="en-US"/>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a:xfrm>
            <a:off x="457200" y="6272784"/>
            <a:ext cx="4114800" cy="292608"/>
          </a:xfrm>
          <a:prstGeom prst="rect">
            <a:avLst/>
          </a:prstGeom>
        </p:spPr>
        <p:txBody>
          <a:bodyPr/>
          <a:lstStyle/>
          <a:p>
            <a:endParaRPr lang="en-US"/>
          </a:p>
        </p:txBody>
      </p:sp>
      <p:sp>
        <p:nvSpPr>
          <p:cNvPr id="5" name="Text Placeholder 5">
            <a:extLst>
              <a:ext uri="{FF2B5EF4-FFF2-40B4-BE49-F238E27FC236}">
                <a16:creationId xmlns:a16="http://schemas.microsoft.com/office/drawing/2014/main" id="{2782EEE6-69C0-F648-8FB3-4349A6C84CA4}"/>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634503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pic>
        <p:nvPicPr>
          <p:cNvPr id="5" name="Picture 4">
            <a:extLst>
              <a:ext uri="{FF2B5EF4-FFF2-40B4-BE49-F238E27FC236}">
                <a16:creationId xmlns:a16="http://schemas.microsoft.com/office/drawing/2014/main" id="{075F3088-D974-6C4E-8BEB-1787790ED2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4"/>
          </a:xfrm>
          <a:prstGeom prst="rect">
            <a:avLst/>
          </a:prstGeom>
        </p:spPr>
      </p:pic>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77138"/>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p:txBody>
      </p:sp>
      <p:sp>
        <p:nvSpPr>
          <p:cNvPr id="4" name="Footer Placeholder 3">
            <a:extLst>
              <a:ext uri="{FF2B5EF4-FFF2-40B4-BE49-F238E27FC236}">
                <a16:creationId xmlns:a16="http://schemas.microsoft.com/office/drawing/2014/main" id="{CC0A4C73-36A4-5444-AA69-A470EB6713B0}"/>
              </a:ext>
            </a:extLst>
          </p:cNvPr>
          <p:cNvSpPr>
            <a:spLocks noGrp="1"/>
          </p:cNvSpPr>
          <p:nvPr>
            <p:ph type="ftr" sz="quarter" idx="11"/>
          </p:nvPr>
        </p:nvSpPr>
        <p:spPr/>
        <p:txBody>
          <a:bodyPr/>
          <a:lstStyle/>
          <a:p>
            <a:endParaRPr lang="en-US"/>
          </a:p>
        </p:txBody>
      </p:sp>
      <p:sp>
        <p:nvSpPr>
          <p:cNvPr id="6" name="Text Placeholder 5">
            <a:extLst>
              <a:ext uri="{FF2B5EF4-FFF2-40B4-BE49-F238E27FC236}">
                <a16:creationId xmlns:a16="http://schemas.microsoft.com/office/drawing/2014/main" id="{99EF3729-8290-8847-A864-B37074D891F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2374646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Column content layout w/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4070350"/>
          </a:xfrm>
        </p:spPr>
        <p:txBody>
          <a:bodyPr vert="horz" lIns="0" tIns="0" rIns="0" bIns="0" numCol="2" spcCol="457200" rtlCol="0">
            <a:noAutofit/>
          </a:bodyPr>
          <a:lstStyle>
            <a:lvl1pPr>
              <a:lnSpc>
                <a:spcPct val="110000"/>
              </a:lnSpc>
              <a:spcBef>
                <a:spcPts val="1200"/>
              </a:spcBef>
              <a:spcAft>
                <a:spcPts val="600"/>
              </a:spcAft>
              <a:defRPr lang="en-US" sz="1800" b="1" i="0" dirty="0" smtClean="0">
                <a:solidFill>
                  <a:srgbClr val="1D4F91"/>
                </a:solidFill>
                <a:latin typeface="+mj-lt"/>
              </a:defRPr>
            </a:lvl1pPr>
            <a:lvl2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2pPr>
            <a:lvl3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3pPr>
          </a:lstStyle>
          <a:p>
            <a:pPr lvl="0"/>
            <a:r>
              <a:rPr lang="en-US"/>
              <a:t>Section Title here in preset 18pt Arial Bold</a:t>
            </a:r>
          </a:p>
          <a:p>
            <a:pPr lvl="1"/>
            <a:r>
              <a:rPr lang="en-US"/>
              <a:t>First item here in preset 16pt Arial Regular</a:t>
            </a:r>
          </a:p>
          <a:p>
            <a:pPr lvl="2"/>
            <a:r>
              <a:rPr lang="en-US"/>
              <a:t>The first level of text is ranged left, with bullet points</a:t>
            </a:r>
          </a:p>
          <a:p>
            <a:pPr lvl="2"/>
            <a:r>
              <a:rPr lang="en-US"/>
              <a:t>The first level of text is ranged left, with bullet points</a:t>
            </a:r>
          </a:p>
          <a:p>
            <a:pPr lvl="2"/>
            <a:r>
              <a:rPr lang="en-US"/>
              <a:t>The first level of text is ranged left, with bullet points</a:t>
            </a:r>
          </a:p>
          <a:p>
            <a:pPr lvl="0"/>
            <a:r>
              <a:rPr lang="en-US"/>
              <a:t>Section Title here in preset 18pt Arial Bold</a:t>
            </a:r>
          </a:p>
          <a:p>
            <a:pPr lvl="1"/>
            <a:r>
              <a:rPr lang="en-US"/>
              <a:t>First item here in preset 16pt Arial Regular</a:t>
            </a:r>
          </a:p>
          <a:p>
            <a:pPr lvl="2"/>
            <a:r>
              <a:rPr lang="en-US"/>
              <a:t>The first level of text is ranged left, with bullet points</a:t>
            </a:r>
          </a:p>
          <a:p>
            <a:pPr lvl="2"/>
            <a:r>
              <a:rPr lang="en-US"/>
              <a:t>The first level of text is ranged left, with bullet points</a:t>
            </a:r>
          </a:p>
          <a:p>
            <a:pPr lvl="2"/>
            <a:r>
              <a:rPr lang="en-US"/>
              <a:t>The first level of text is ranged left, with bullet points</a:t>
            </a:r>
          </a:p>
          <a:p>
            <a:pPr lvl="2"/>
            <a:endParaRPr lang="en-US"/>
          </a:p>
          <a:p>
            <a:pPr lvl="0"/>
            <a:r>
              <a:rPr lang="en-US"/>
              <a:t>Section Title here in preset 18pt Arial Bold</a:t>
            </a:r>
          </a:p>
          <a:p>
            <a:pPr lvl="1"/>
            <a:r>
              <a:rPr lang="en-US"/>
              <a:t>First item here in preset 16pt Arial Regular</a:t>
            </a:r>
          </a:p>
          <a:p>
            <a:pPr lvl="2"/>
            <a:r>
              <a:rPr lang="en-US"/>
              <a:t>The first level of text is ranged left, with bullet points</a:t>
            </a:r>
          </a:p>
          <a:p>
            <a:pPr lvl="2"/>
            <a:r>
              <a:rPr lang="en-US"/>
              <a:t>The first level of text is ranged left, with bullet points</a:t>
            </a:r>
          </a:p>
          <a:p>
            <a:pPr lvl="2"/>
            <a:r>
              <a:rPr lang="en-US"/>
              <a:t>The first level of text is ranged left, with bullet points</a:t>
            </a:r>
          </a:p>
          <a:p>
            <a:pPr lvl="0"/>
            <a:r>
              <a:rPr lang="en-US"/>
              <a:t>Section Title here in preset 18pt Arial Bold</a:t>
            </a:r>
          </a:p>
          <a:p>
            <a:pPr lvl="1"/>
            <a:r>
              <a:rPr lang="en-US"/>
              <a:t>First item here in preset 16pt Arial Regular</a:t>
            </a:r>
          </a:p>
          <a:p>
            <a:pPr lvl="2"/>
            <a:r>
              <a:rPr lang="en-US"/>
              <a:t>The first level of text is ranged left, with bullet points</a:t>
            </a:r>
          </a:p>
          <a:p>
            <a:pPr lvl="2"/>
            <a:r>
              <a:rPr lang="en-US"/>
              <a:t>The first level of text is ranged left, with bullet points</a:t>
            </a:r>
          </a:p>
          <a:p>
            <a:pPr lvl="2"/>
            <a:r>
              <a:rPr lang="en-US"/>
              <a:t>The first level of text is ranged left, with bullet points</a:t>
            </a:r>
          </a:p>
          <a:p>
            <a:pPr lvl="2"/>
            <a:endParaRPr lang="en-US"/>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a:xfrm>
            <a:off x="457200" y="6272784"/>
            <a:ext cx="4114800" cy="292608"/>
          </a:xfrm>
          <a:prstGeom prst="rect">
            <a:avLst/>
          </a:prstGeom>
        </p:spPr>
        <p:txBody>
          <a:bodyPr/>
          <a:lstStyle/>
          <a:p>
            <a:endParaRPr lang="en-US"/>
          </a:p>
        </p:txBody>
      </p:sp>
      <p:sp>
        <p:nvSpPr>
          <p:cNvPr id="5" name="Text Placeholder 5">
            <a:extLst>
              <a:ext uri="{FF2B5EF4-FFF2-40B4-BE49-F238E27FC236}">
                <a16:creationId xmlns:a16="http://schemas.microsoft.com/office/drawing/2014/main" id="{9EFA78DA-0730-6045-B52A-DEC236DA2EF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39384615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 content layout w/image">
    <p:spTree>
      <p:nvGrpSpPr>
        <p:cNvPr id="1" name=""/>
        <p:cNvGrpSpPr/>
        <p:nvPr/>
      </p:nvGrpSpPr>
      <p:grpSpPr>
        <a:xfrm>
          <a:off x="0" y="0"/>
          <a:ext cx="0" cy="0"/>
          <a:chOff x="0" y="0"/>
          <a:chExt cx="0" cy="0"/>
        </a:xfrm>
      </p:grpSpPr>
      <p:sp>
        <p:nvSpPr>
          <p:cNvPr id="17" name="Text Placeholder 13">
            <a:extLst>
              <a:ext uri="{FF2B5EF4-FFF2-40B4-BE49-F238E27FC236}">
                <a16:creationId xmlns:a16="http://schemas.microsoft.com/office/drawing/2014/main" id="{9F7EECB0-14F2-4449-B237-B0E37D91423D}"/>
              </a:ext>
            </a:extLst>
          </p:cNvPr>
          <p:cNvSpPr>
            <a:spLocks noGrp="1"/>
          </p:cNvSpPr>
          <p:nvPr>
            <p:ph type="body" sz="quarter" idx="34" hasCustomPrompt="1"/>
          </p:nvPr>
        </p:nvSpPr>
        <p:spPr>
          <a:xfrm>
            <a:off x="7057001"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p:txBody>
      </p:sp>
      <p:sp>
        <p:nvSpPr>
          <p:cNvPr id="14" name="Text Placeholder 13">
            <a:extLst>
              <a:ext uri="{FF2B5EF4-FFF2-40B4-BE49-F238E27FC236}">
                <a16:creationId xmlns:a16="http://schemas.microsoft.com/office/drawing/2014/main" id="{6A0B316F-6C51-E04D-9B2C-A323D26F54F3}"/>
              </a:ext>
            </a:extLst>
          </p:cNvPr>
          <p:cNvSpPr>
            <a:spLocks noGrp="1"/>
          </p:cNvSpPr>
          <p:nvPr>
            <p:ph type="body" sz="quarter" idx="33" hasCustomPrompt="1"/>
          </p:nvPr>
        </p:nvSpPr>
        <p:spPr>
          <a:xfrm>
            <a:off x="1195146"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p:txBody>
      </p:sp>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a:xfrm>
            <a:off x="457200" y="6272784"/>
            <a:ext cx="4114800" cy="292608"/>
          </a:xfrm>
          <a:prstGeom prst="rect">
            <a:avLst/>
          </a:prstGeom>
        </p:spPr>
        <p:txBody>
          <a:bodyPr/>
          <a:lstStyle/>
          <a:p>
            <a:endParaRPr lang="en-US"/>
          </a:p>
        </p:txBody>
      </p:sp>
      <p:sp>
        <p:nvSpPr>
          <p:cNvPr id="5" name="Picture Placeholder 6">
            <a:extLst>
              <a:ext uri="{FF2B5EF4-FFF2-40B4-BE49-F238E27FC236}">
                <a16:creationId xmlns:a16="http://schemas.microsoft.com/office/drawing/2014/main" id="{FE769C06-6543-114A-B814-38C6F9D526DA}"/>
              </a:ext>
            </a:extLst>
          </p:cNvPr>
          <p:cNvSpPr>
            <a:spLocks noGrp="1"/>
          </p:cNvSpPr>
          <p:nvPr>
            <p:ph type="pic" sz="quarter" idx="27" hasCustomPrompt="1"/>
          </p:nvPr>
        </p:nvSpPr>
        <p:spPr>
          <a:xfrm>
            <a:off x="6316148" y="2011680"/>
            <a:ext cx="502920" cy="457200"/>
          </a:xfrm>
        </p:spPr>
        <p:txBody>
          <a:bodyPr/>
          <a:lstStyle>
            <a:lvl1pPr algn="ctr">
              <a:defRPr sz="900">
                <a:solidFill>
                  <a:srgbClr val="E63888"/>
                </a:solidFill>
              </a:defRPr>
            </a:lvl1pPr>
          </a:lstStyle>
          <a:p>
            <a:r>
              <a:rPr lang="en-US"/>
              <a:t>Insert image here</a:t>
            </a:r>
          </a:p>
        </p:txBody>
      </p:sp>
      <p:sp>
        <p:nvSpPr>
          <p:cNvPr id="6" name="Picture Placeholder 6">
            <a:extLst>
              <a:ext uri="{FF2B5EF4-FFF2-40B4-BE49-F238E27FC236}">
                <a16:creationId xmlns:a16="http://schemas.microsoft.com/office/drawing/2014/main" id="{355B8F0F-116E-354D-8E0F-5D1EE3C488AD}"/>
              </a:ext>
            </a:extLst>
          </p:cNvPr>
          <p:cNvSpPr>
            <a:spLocks noGrp="1"/>
          </p:cNvSpPr>
          <p:nvPr>
            <p:ph type="pic" sz="quarter" idx="28" hasCustomPrompt="1"/>
          </p:nvPr>
        </p:nvSpPr>
        <p:spPr>
          <a:xfrm>
            <a:off x="6316148" y="2928883"/>
            <a:ext cx="502920" cy="457200"/>
          </a:xfrm>
        </p:spPr>
        <p:txBody>
          <a:bodyPr/>
          <a:lstStyle>
            <a:lvl1pPr algn="ctr">
              <a:defRPr sz="900">
                <a:solidFill>
                  <a:srgbClr val="E63888"/>
                </a:solidFill>
              </a:defRPr>
            </a:lvl1pPr>
          </a:lstStyle>
          <a:p>
            <a:r>
              <a:rPr lang="en-US"/>
              <a:t>Insert image here</a:t>
            </a:r>
          </a:p>
        </p:txBody>
      </p:sp>
      <p:sp>
        <p:nvSpPr>
          <p:cNvPr id="7" name="Picture Placeholder 6">
            <a:extLst>
              <a:ext uri="{FF2B5EF4-FFF2-40B4-BE49-F238E27FC236}">
                <a16:creationId xmlns:a16="http://schemas.microsoft.com/office/drawing/2014/main" id="{C4F8635A-D9C0-5A42-9811-9014BA2D8B7B}"/>
              </a:ext>
            </a:extLst>
          </p:cNvPr>
          <p:cNvSpPr>
            <a:spLocks noGrp="1"/>
          </p:cNvSpPr>
          <p:nvPr>
            <p:ph type="pic" sz="quarter" idx="29" hasCustomPrompt="1"/>
          </p:nvPr>
        </p:nvSpPr>
        <p:spPr>
          <a:xfrm>
            <a:off x="6316148" y="3775746"/>
            <a:ext cx="502920" cy="457200"/>
          </a:xfrm>
        </p:spPr>
        <p:txBody>
          <a:bodyPr/>
          <a:lstStyle>
            <a:lvl1pPr algn="ctr">
              <a:defRPr sz="900">
                <a:solidFill>
                  <a:srgbClr val="E63888"/>
                </a:solidFill>
              </a:defRPr>
            </a:lvl1pPr>
          </a:lstStyle>
          <a:p>
            <a:r>
              <a:rPr lang="en-US"/>
              <a:t>Insert image here</a:t>
            </a:r>
          </a:p>
        </p:txBody>
      </p:sp>
      <p:sp>
        <p:nvSpPr>
          <p:cNvPr id="9" name="Picture Placeholder 6">
            <a:extLst>
              <a:ext uri="{FF2B5EF4-FFF2-40B4-BE49-F238E27FC236}">
                <a16:creationId xmlns:a16="http://schemas.microsoft.com/office/drawing/2014/main" id="{B8B496C1-18D5-B54C-905D-0F7CE8E909CD}"/>
              </a:ext>
            </a:extLst>
          </p:cNvPr>
          <p:cNvSpPr>
            <a:spLocks noGrp="1"/>
          </p:cNvSpPr>
          <p:nvPr>
            <p:ph type="pic" sz="quarter" idx="30" hasCustomPrompt="1"/>
          </p:nvPr>
        </p:nvSpPr>
        <p:spPr>
          <a:xfrm>
            <a:off x="6316148" y="4617183"/>
            <a:ext cx="502920" cy="457200"/>
          </a:xfrm>
        </p:spPr>
        <p:txBody>
          <a:bodyPr/>
          <a:lstStyle>
            <a:lvl1pPr algn="ctr">
              <a:defRPr sz="900">
                <a:solidFill>
                  <a:srgbClr val="E63888"/>
                </a:solidFill>
              </a:defRPr>
            </a:lvl1pPr>
          </a:lstStyle>
          <a:p>
            <a:r>
              <a:rPr lang="en-US"/>
              <a:t>Insert image here</a:t>
            </a:r>
          </a:p>
        </p:txBody>
      </p:sp>
      <p:sp>
        <p:nvSpPr>
          <p:cNvPr id="10" name="Picture Placeholder 6">
            <a:extLst>
              <a:ext uri="{FF2B5EF4-FFF2-40B4-BE49-F238E27FC236}">
                <a16:creationId xmlns:a16="http://schemas.microsoft.com/office/drawing/2014/main" id="{29B8E130-03A2-9E45-9862-06A00C15584F}"/>
              </a:ext>
            </a:extLst>
          </p:cNvPr>
          <p:cNvSpPr>
            <a:spLocks noGrp="1"/>
          </p:cNvSpPr>
          <p:nvPr>
            <p:ph type="pic" sz="quarter" idx="23" hasCustomPrompt="1"/>
          </p:nvPr>
        </p:nvSpPr>
        <p:spPr>
          <a:xfrm>
            <a:off x="482600" y="2011680"/>
            <a:ext cx="502920" cy="457200"/>
          </a:xfrm>
        </p:spPr>
        <p:txBody>
          <a:bodyPr/>
          <a:lstStyle>
            <a:lvl1pPr algn="ctr">
              <a:defRPr sz="900">
                <a:solidFill>
                  <a:srgbClr val="E63888"/>
                </a:solidFill>
              </a:defRPr>
            </a:lvl1pPr>
          </a:lstStyle>
          <a:p>
            <a:r>
              <a:rPr lang="en-US"/>
              <a:t>Insert image here</a:t>
            </a:r>
          </a:p>
        </p:txBody>
      </p:sp>
      <p:sp>
        <p:nvSpPr>
          <p:cNvPr id="11" name="Picture Placeholder 6">
            <a:extLst>
              <a:ext uri="{FF2B5EF4-FFF2-40B4-BE49-F238E27FC236}">
                <a16:creationId xmlns:a16="http://schemas.microsoft.com/office/drawing/2014/main" id="{1EBC22D8-A920-6444-A335-0D2E1DCAE25B}"/>
              </a:ext>
            </a:extLst>
          </p:cNvPr>
          <p:cNvSpPr>
            <a:spLocks noGrp="1"/>
          </p:cNvSpPr>
          <p:nvPr>
            <p:ph type="pic" sz="quarter" idx="24" hasCustomPrompt="1"/>
          </p:nvPr>
        </p:nvSpPr>
        <p:spPr>
          <a:xfrm>
            <a:off x="482600" y="2928883"/>
            <a:ext cx="502920" cy="457200"/>
          </a:xfrm>
        </p:spPr>
        <p:txBody>
          <a:bodyPr/>
          <a:lstStyle>
            <a:lvl1pPr algn="ctr">
              <a:defRPr sz="900">
                <a:solidFill>
                  <a:srgbClr val="E63888"/>
                </a:solidFill>
              </a:defRPr>
            </a:lvl1pPr>
          </a:lstStyle>
          <a:p>
            <a:r>
              <a:rPr lang="en-US"/>
              <a:t>Insert image here</a:t>
            </a:r>
          </a:p>
        </p:txBody>
      </p:sp>
      <p:sp>
        <p:nvSpPr>
          <p:cNvPr id="12" name="Picture Placeholder 6">
            <a:extLst>
              <a:ext uri="{FF2B5EF4-FFF2-40B4-BE49-F238E27FC236}">
                <a16:creationId xmlns:a16="http://schemas.microsoft.com/office/drawing/2014/main" id="{1F3E91CA-81A2-1A48-8D18-A379DA529C61}"/>
              </a:ext>
            </a:extLst>
          </p:cNvPr>
          <p:cNvSpPr>
            <a:spLocks noGrp="1"/>
          </p:cNvSpPr>
          <p:nvPr>
            <p:ph type="pic" sz="quarter" idx="25" hasCustomPrompt="1"/>
          </p:nvPr>
        </p:nvSpPr>
        <p:spPr>
          <a:xfrm>
            <a:off x="482600" y="3775746"/>
            <a:ext cx="502920" cy="457200"/>
          </a:xfrm>
        </p:spPr>
        <p:txBody>
          <a:bodyPr/>
          <a:lstStyle>
            <a:lvl1pPr algn="ctr">
              <a:defRPr sz="900">
                <a:solidFill>
                  <a:srgbClr val="E63888"/>
                </a:solidFill>
              </a:defRPr>
            </a:lvl1pPr>
          </a:lstStyle>
          <a:p>
            <a:r>
              <a:rPr lang="en-US"/>
              <a:t>Insert image here</a:t>
            </a:r>
          </a:p>
        </p:txBody>
      </p:sp>
      <p:sp>
        <p:nvSpPr>
          <p:cNvPr id="13" name="Picture Placeholder 6">
            <a:extLst>
              <a:ext uri="{FF2B5EF4-FFF2-40B4-BE49-F238E27FC236}">
                <a16:creationId xmlns:a16="http://schemas.microsoft.com/office/drawing/2014/main" id="{00A66C1D-ACFD-3C48-A95D-1D1A33B0E49D}"/>
              </a:ext>
            </a:extLst>
          </p:cNvPr>
          <p:cNvSpPr>
            <a:spLocks noGrp="1"/>
          </p:cNvSpPr>
          <p:nvPr>
            <p:ph type="pic" sz="quarter" idx="26" hasCustomPrompt="1"/>
          </p:nvPr>
        </p:nvSpPr>
        <p:spPr>
          <a:xfrm>
            <a:off x="482600" y="4617183"/>
            <a:ext cx="502920" cy="457200"/>
          </a:xfrm>
        </p:spPr>
        <p:txBody>
          <a:bodyPr/>
          <a:lstStyle>
            <a:lvl1pPr algn="ctr">
              <a:defRPr sz="900">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1CF2FA06-1311-3D49-B2DF-5772882125D7}"/>
              </a:ext>
            </a:extLst>
          </p:cNvPr>
          <p:cNvSpPr>
            <a:spLocks noGrp="1"/>
          </p:cNvSpPr>
          <p:nvPr>
            <p:ph type="body" sz="quarter" idx="32"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34558965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a:t>Title in preset 16pt Arial Bold</a:t>
            </a:r>
          </a:p>
          <a:p>
            <a:pPr lvl="1"/>
            <a:r>
              <a:rPr lang="en-US"/>
              <a:t>First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a:t>Title in preset 16pt Arial Bold</a:t>
            </a:r>
          </a:p>
          <a:p>
            <a:pPr lvl="1"/>
            <a:r>
              <a:rPr lang="en-US"/>
              <a:t>First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a:t>Title in preset 16pt Arial Bold</a:t>
            </a:r>
          </a:p>
          <a:p>
            <a:pPr lvl="1"/>
            <a:r>
              <a:rPr lang="en-US"/>
              <a:t>First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a:t>Title in preset 16pt Arial Bold</a:t>
            </a:r>
          </a:p>
          <a:p>
            <a:pPr lvl="1"/>
            <a:r>
              <a:rPr lang="en-US"/>
              <a:t>First level</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a:xfrm>
            <a:off x="457200" y="6272784"/>
            <a:ext cx="4114800" cy="292608"/>
          </a:xfrm>
          <a:prstGeom prst="rect">
            <a:avLst/>
          </a:prstGeom>
        </p:spPr>
        <p:txBody>
          <a:bodyPr/>
          <a:lstStyle/>
          <a:p>
            <a:endParaRPr lang="en-US"/>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568335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column content layout w/imag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0" indent="0">
              <a:lnSpc>
                <a:spcPct val="110000"/>
              </a:lnSpc>
              <a:spcBef>
                <a:spcPts val="500"/>
              </a:spcBef>
              <a:spcAft>
                <a:spcPts val="0"/>
              </a:spcAft>
              <a:buNone/>
              <a:tabLst/>
              <a:defRPr sz="1600"/>
            </a:lvl2pPr>
            <a:lvl3pPr marL="349250" indent="-169863">
              <a:lnSpc>
                <a:spcPct val="110000"/>
              </a:lnSpc>
              <a:spcBef>
                <a:spcPts val="500"/>
              </a:spcBef>
              <a:spcAft>
                <a:spcPts val="0"/>
              </a:spcAft>
              <a:buFont typeface="Arial" panose="020B0604020202020204" pitchFamily="34" charset="0"/>
              <a:buChar char="•"/>
              <a:tabLst/>
              <a:defRPr sz="1600">
                <a:solidFill>
                  <a:srgbClr val="63666A"/>
                </a:solidFill>
              </a:defRPr>
            </a:lvl3pPr>
            <a:lvl4pPr marL="519113" indent="-169863">
              <a:lnSpc>
                <a:spcPct val="110000"/>
              </a:lnSpc>
              <a:spcBef>
                <a:spcPts val="500"/>
              </a:spcBef>
              <a:spcAft>
                <a:spcPts val="0"/>
              </a:spcAft>
              <a:buFont typeface="System Font Regular"/>
              <a:buChar char="–"/>
              <a:tabLst/>
              <a:defRPr sz="1600">
                <a:solidFill>
                  <a:srgbClr val="63666A"/>
                </a:solidFill>
              </a:defRPr>
            </a:lvl4pPr>
            <a:lvl5pPr marL="694944" indent="-169863">
              <a:lnSpc>
                <a:spcPct val="110000"/>
              </a:lnSpc>
              <a:spcBef>
                <a:spcPts val="500"/>
              </a:spcBef>
              <a:spcAft>
                <a:spcPts val="0"/>
              </a:spcAft>
              <a:buFont typeface="Arial" panose="020B0604020202020204" pitchFamily="34" charset="0"/>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0" indent="0">
              <a:lnSpc>
                <a:spcPct val="110000"/>
              </a:lnSpc>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3738" indent="-169863">
              <a:lnSpc>
                <a:spcPct val="110000"/>
              </a:lnSpc>
              <a:buFont typeface="Arial" panose="020B0604020202020204" pitchFamily="34" charset="0"/>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a:xfrm>
            <a:off x="457200" y="6272784"/>
            <a:ext cx="4114800" cy="292608"/>
          </a:xfrm>
          <a:prstGeom prst="rect">
            <a:avLst/>
          </a:prstGeom>
        </p:spPr>
        <p:txBody>
          <a:bodyPr/>
          <a:lstStyle/>
          <a:p>
            <a:endParaRPr lang="en-US"/>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8727807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column content layout w/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6075"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82563">
              <a:lnSpc>
                <a:spcPct val="110000"/>
              </a:lnSpc>
              <a:buFont typeface="System Font Regular"/>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173736" indent="-173736">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a:xfrm>
            <a:off x="457200" y="6272784"/>
            <a:ext cx="4114800" cy="292608"/>
          </a:xfrm>
          <a:prstGeom prst="rect">
            <a:avLst/>
          </a:prstGeom>
        </p:spPr>
        <p:txBody>
          <a:bodyPr/>
          <a:lstStyle/>
          <a:p>
            <a:endParaRPr lang="en-US"/>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645629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Content layout w/image 1">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62842C09-CEE8-9C45-B9C8-905D7BEC17B1}"/>
              </a:ext>
            </a:extLst>
          </p:cNvPr>
          <p:cNvSpPr>
            <a:spLocks noGrp="1"/>
          </p:cNvSpPr>
          <p:nvPr>
            <p:ph type="pic" sz="quarter" idx="23" hasCustomPrompt="1"/>
          </p:nvPr>
        </p:nvSpPr>
        <p:spPr>
          <a:xfrm>
            <a:off x="1056008" y="2192655"/>
            <a:ext cx="2652470" cy="3003550"/>
          </a:xfrm>
        </p:spPr>
        <p:txBody>
          <a:bodyPr anchor="ctr">
            <a:normAutofit/>
          </a:bodyPr>
          <a:lstStyle>
            <a:lvl1pPr algn="ctr">
              <a:defRPr sz="28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rgbClr val="1D4F9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a:xfrm>
            <a:off x="457200" y="6272784"/>
            <a:ext cx="4114800" cy="292608"/>
          </a:xfrm>
          <a:prstGeom prst="rect">
            <a:avLst/>
          </a:prstGeom>
        </p:spPr>
        <p:txBody>
          <a:bodyPr/>
          <a:lstStyle>
            <a:lvl1pPr>
              <a:defRPr>
                <a:solidFill>
                  <a:srgbClr val="63666A"/>
                </a:solidFill>
              </a:defRPr>
            </a:lvl1pPr>
          </a:lstStyle>
          <a:p>
            <a:endParaRPr lang="en-US"/>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127" y="2011680"/>
            <a:ext cx="7159625" cy="3365500"/>
          </a:xfrm>
        </p:spPr>
        <p:txBody>
          <a:bodyPr>
            <a:noAutofit/>
          </a:bodyPr>
          <a:lstStyle>
            <a:lvl1pPr>
              <a:lnSpc>
                <a:spcPct val="11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9250" indent="-169863">
              <a:lnSpc>
                <a:spcPct val="110000"/>
              </a:lnSpc>
              <a:buFont typeface="Arial" panose="020B0604020202020204" pitchFamily="34" charset="0"/>
              <a:buChar char="•"/>
              <a:tabLst/>
              <a:defRPr sz="1600">
                <a:solidFill>
                  <a:srgbClr val="63666A"/>
                </a:solidFill>
              </a:defRPr>
            </a:lvl3pPr>
            <a:lvl4pPr marL="520700" indent="-173038">
              <a:lnSpc>
                <a:spcPct val="110000"/>
              </a:lnSpc>
              <a:buFont typeface="System Font Regular"/>
              <a:buChar char="–"/>
              <a:tabLst/>
              <a:defRPr sz="1600">
                <a:solidFill>
                  <a:srgbClr val="63666A"/>
                </a:solidFill>
              </a:defRPr>
            </a:lvl4pPr>
            <a:lvl5pPr marL="693738" indent="-174625">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6557535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layout w/image 1">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8C3C780E-571F-3243-B46B-ACDCD512A9AA}"/>
              </a:ext>
            </a:extLst>
          </p:cNvPr>
          <p:cNvSpPr>
            <a:spLocks noGrp="1"/>
          </p:cNvSpPr>
          <p:nvPr>
            <p:ph type="body" sz="quarter" idx="26" hasCustomPrompt="1"/>
          </p:nvPr>
        </p:nvSpPr>
        <p:spPr>
          <a:xfrm>
            <a:off x="457199" y="2011680"/>
            <a:ext cx="7470949" cy="3649755"/>
          </a:xfrm>
        </p:spPr>
        <p:txBody>
          <a:bodyPr/>
          <a:lstStyle>
            <a:lvl1pPr>
              <a:lnSpc>
                <a:spcPct val="110000"/>
              </a:lnSpc>
              <a:spcBef>
                <a:spcPts val="500"/>
              </a:spcBef>
              <a:defRPr sz="1600" b="0">
                <a:solidFill>
                  <a:srgbClr val="63666A"/>
                </a:solidFill>
              </a:defRPr>
            </a:lvl1pPr>
            <a:lvl2pPr marL="0" indent="0">
              <a:lnSpc>
                <a:spcPct val="10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8302625" y="0"/>
            <a:ext cx="3889375" cy="6858000"/>
          </a:xfrm>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7470949" cy="897127"/>
          </a:xfrm>
        </p:spPr>
        <p:txBody>
          <a:bodyPr/>
          <a:lstStyle>
            <a:lvl1pPr>
              <a:defRPr>
                <a:solidFill>
                  <a:srgbClr val="1D4F9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a:xfrm>
            <a:off x="457200" y="6272784"/>
            <a:ext cx="4114800" cy="292608"/>
          </a:xfrm>
          <a:prstGeom prst="rect">
            <a:avLst/>
          </a:prstGeom>
        </p:spPr>
        <p:txBody>
          <a:bodyPr/>
          <a:lstStyle>
            <a:lvl1pPr>
              <a:defRPr>
                <a:solidFill>
                  <a:srgbClr val="63666A"/>
                </a:solidFill>
              </a:defRPr>
            </a:lvl1pPr>
          </a:lstStyle>
          <a:p>
            <a:endParaRPr lang="en-US"/>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7470949"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654656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6096001" y="0"/>
            <a:ext cx="6096000" cy="6858000"/>
          </a:xfrm>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5290457" cy="897127"/>
          </a:xfrm>
        </p:spPr>
        <p:txBody>
          <a:bodyPr/>
          <a:lstStyle>
            <a:lvl1pPr>
              <a:defRPr>
                <a:solidFill>
                  <a:srgbClr val="1D4F9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a:xfrm>
            <a:off x="457200" y="6272784"/>
            <a:ext cx="4114800" cy="292608"/>
          </a:xfrm>
          <a:prstGeom prst="rect">
            <a:avLst/>
          </a:prstGeom>
        </p:spPr>
        <p:txBody>
          <a:bodyPr/>
          <a:lstStyle>
            <a:lvl1pPr>
              <a:defRPr>
                <a:solidFill>
                  <a:srgbClr val="63666A"/>
                </a:solidFill>
              </a:defRPr>
            </a:lvl1pPr>
          </a:lstStyle>
          <a:p>
            <a:endParaRPr lang="en-US"/>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 y="2011680"/>
            <a:ext cx="5290457" cy="3365500"/>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7472" indent="-173736">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680" indent="-176213">
              <a:lnSpc>
                <a:spcPct val="110000"/>
              </a:lnSpc>
              <a:buFont typeface="System Font Regular"/>
              <a:buChar char="–"/>
              <a:tabLst/>
              <a:defRPr sz="1600">
                <a:solidFill>
                  <a:srgbClr val="63666A"/>
                </a:solidFill>
              </a:defRPr>
            </a:lvl6pPr>
          </a:lstStyle>
          <a:p>
            <a:pPr lvl="1"/>
            <a:r>
              <a:rPr lang="en-US"/>
              <a:t>First item</a:t>
            </a:r>
          </a:p>
          <a:p>
            <a:pPr lvl="2"/>
            <a:r>
              <a:rPr lang="en-US"/>
              <a:t>Second level</a:t>
            </a:r>
          </a:p>
          <a:p>
            <a:pPr lvl="3"/>
            <a:r>
              <a:rPr lang="en-US"/>
              <a:t>Third level</a:t>
            </a:r>
          </a:p>
          <a:p>
            <a:pPr lvl="4"/>
            <a:r>
              <a:rPr lang="en-US"/>
              <a:t>Fourth level</a:t>
            </a:r>
          </a:p>
          <a:p>
            <a:pPr lvl="5"/>
            <a:r>
              <a:rPr lang="en-US"/>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5290457"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3688049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layout w/imag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4572000" y="0"/>
            <a:ext cx="7620001" cy="6858000"/>
          </a:xfrm>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3793253" cy="897127"/>
          </a:xfrm>
        </p:spPr>
        <p:txBody>
          <a:bodyPr/>
          <a:lstStyle>
            <a:lvl1pPr>
              <a:defRPr>
                <a:solidFill>
                  <a:srgbClr val="1D4F9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a:xfrm>
            <a:off x="457200" y="6272784"/>
            <a:ext cx="4114800" cy="292608"/>
          </a:xfrm>
          <a:prstGeom prst="rect">
            <a:avLst/>
          </a:prstGeom>
        </p:spPr>
        <p:txBody>
          <a:bodyPr/>
          <a:lstStyle>
            <a:lvl1pPr>
              <a:defRPr>
                <a:solidFill>
                  <a:srgbClr val="63666A"/>
                </a:solidFill>
              </a:defRPr>
            </a:lvl1pPr>
          </a:lstStyle>
          <a:p>
            <a:endParaRPr lang="en-US"/>
          </a:p>
        </p:txBody>
      </p:sp>
      <p:sp>
        <p:nvSpPr>
          <p:cNvPr id="10" name="Text Placeholder 6">
            <a:extLst>
              <a:ext uri="{FF2B5EF4-FFF2-40B4-BE49-F238E27FC236}">
                <a16:creationId xmlns:a16="http://schemas.microsoft.com/office/drawing/2014/main" id="{14F98F81-97C2-3A43-BFA8-1865B709A0E6}"/>
              </a:ext>
            </a:extLst>
          </p:cNvPr>
          <p:cNvSpPr>
            <a:spLocks noGrp="1"/>
          </p:cNvSpPr>
          <p:nvPr>
            <p:ph type="body" sz="quarter" idx="26"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37924392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ight 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0" y="0"/>
            <a:ext cx="6096000" cy="6858000"/>
          </a:xfrm>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6496259" y="457200"/>
            <a:ext cx="5290457" cy="897127"/>
          </a:xfrm>
        </p:spPr>
        <p:txBody>
          <a:bodyPr/>
          <a:lstStyle>
            <a:lvl1pPr>
              <a:defRPr>
                <a:solidFill>
                  <a:srgbClr val="1D4F9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a:xfrm>
            <a:off x="457200" y="6272784"/>
            <a:ext cx="4114800" cy="292608"/>
          </a:xfrm>
          <a:prstGeom prst="rect">
            <a:avLst/>
          </a:prstGeom>
        </p:spPr>
        <p:txBody>
          <a:bodyPr/>
          <a:lstStyle>
            <a:lvl1pPr>
              <a:defRPr>
                <a:solidFill>
                  <a:srgbClr val="63666A"/>
                </a:solidFill>
              </a:defRPr>
            </a:lvl1pPr>
          </a:lstStyle>
          <a:p>
            <a:endParaRPr lang="en-US"/>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6496259" y="3637108"/>
            <a:ext cx="5290457" cy="1740072"/>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6075" indent="-173038">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1"/>
            <a:r>
              <a:rPr lang="en-US"/>
              <a:t>First item</a:t>
            </a:r>
          </a:p>
          <a:p>
            <a:pPr lvl="2"/>
            <a:r>
              <a:rPr lang="en-US"/>
              <a:t>Second level</a:t>
            </a:r>
          </a:p>
          <a:p>
            <a:pPr lvl="3"/>
            <a:r>
              <a:rPr lang="en-US"/>
              <a:t>Third level</a:t>
            </a:r>
          </a:p>
          <a:p>
            <a:pPr lvl="4"/>
            <a:r>
              <a:rPr lang="en-US"/>
              <a:t>Fourth level</a:t>
            </a:r>
          </a:p>
          <a:p>
            <a:pPr lvl="5"/>
            <a:r>
              <a:rPr lang="en-US"/>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6496259" y="1384472"/>
            <a:ext cx="5290457"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Picture Placeholder 4">
            <a:extLst>
              <a:ext uri="{FF2B5EF4-FFF2-40B4-BE49-F238E27FC236}">
                <a16:creationId xmlns:a16="http://schemas.microsoft.com/office/drawing/2014/main" id="{5DFDDE22-94EA-B348-B247-B9B0EB13A689}"/>
              </a:ext>
            </a:extLst>
          </p:cNvPr>
          <p:cNvSpPr>
            <a:spLocks noGrp="1"/>
          </p:cNvSpPr>
          <p:nvPr>
            <p:ph type="pic" sz="quarter" idx="26" hasCustomPrompt="1"/>
          </p:nvPr>
        </p:nvSpPr>
        <p:spPr>
          <a:xfrm>
            <a:off x="6496259" y="2011680"/>
            <a:ext cx="1259840" cy="1417320"/>
          </a:xfrm>
        </p:spPr>
        <p:txBody>
          <a:bodyPr anchor="ctr"/>
          <a:lstStyle>
            <a:lvl1pPr algn="ctr">
              <a:defRPr sz="1200" b="1">
                <a:solidFill>
                  <a:srgbClr val="E63888"/>
                </a:solidFill>
              </a:defRPr>
            </a:lvl1pPr>
          </a:lstStyle>
          <a:p>
            <a:r>
              <a:rPr lang="en-US"/>
              <a:t>Insert image here</a:t>
            </a:r>
          </a:p>
        </p:txBody>
      </p:sp>
    </p:spTree>
    <p:extLst>
      <p:ext uri="{BB962C8B-B14F-4D97-AF65-F5344CB8AC3E}">
        <p14:creationId xmlns:p14="http://schemas.microsoft.com/office/powerpoint/2010/main" val="3481702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8582-6344-9249-AB0B-6A7518C2340D}"/>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6A7D5F6-15EC-B24E-99EB-7EF5E0025065}"/>
              </a:ext>
            </a:extLst>
          </p:cNvPr>
          <p:cNvSpPr>
            <a:spLocks noGrp="1"/>
          </p:cNvSpPr>
          <p:nvPr>
            <p:ph type="ftr" sz="quarter" idx="10"/>
          </p:nvPr>
        </p:nvSpPr>
        <p:spPr/>
        <p:txBody>
          <a:bodyPr/>
          <a:lstStyle/>
          <a:p>
            <a:endParaRPr lang="en-US"/>
          </a:p>
        </p:txBody>
      </p:sp>
      <p:sp>
        <p:nvSpPr>
          <p:cNvPr id="4" name="Text Placeholder 5">
            <a:extLst>
              <a:ext uri="{FF2B5EF4-FFF2-40B4-BE49-F238E27FC236}">
                <a16:creationId xmlns:a16="http://schemas.microsoft.com/office/drawing/2014/main" id="{0E9B00BC-2F3C-2C42-8E19-255DAFAF3864}"/>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6" name="Text Placeholder 6">
            <a:extLst>
              <a:ext uri="{FF2B5EF4-FFF2-40B4-BE49-F238E27FC236}">
                <a16:creationId xmlns:a16="http://schemas.microsoft.com/office/drawing/2014/main" id="{BDA52A95-B4BB-2E4C-950E-C79CBEF3400C}"/>
              </a:ext>
            </a:extLst>
          </p:cNvPr>
          <p:cNvSpPr>
            <a:spLocks noGrp="1"/>
          </p:cNvSpPr>
          <p:nvPr>
            <p:ph type="body" sz="quarter" idx="31" hasCustomPrompt="1"/>
          </p:nvPr>
        </p:nvSpPr>
        <p:spPr>
          <a:xfrm>
            <a:off x="457200" y="2011680"/>
            <a:ext cx="11274424"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038">
              <a:lnSpc>
                <a:spcPct val="110000"/>
              </a:lnSpc>
              <a:buFont typeface="System Font Regular"/>
              <a:buChar char="–"/>
              <a:tabLst/>
              <a:defRPr sz="1600"/>
            </a:lvl4pPr>
            <a:lvl5pPr marL="694944" indent="-173038">
              <a:lnSpc>
                <a:spcPct val="110000"/>
              </a:lnSpc>
              <a:buFont typeface="Arial" panose="020B0604020202020204" pitchFamily="34" charset="0"/>
              <a:buChar char="•"/>
              <a:tabLst/>
              <a:defRPr sz="1600"/>
            </a:lvl5pPr>
            <a:lvl6pPr marL="868680" indent="-169863">
              <a:lnSpc>
                <a:spcPct val="110000"/>
              </a:lnSpc>
              <a:buFont typeface="System Font Regular"/>
              <a:buChar char="–"/>
              <a:tabLst/>
              <a:defRPr sz="1600">
                <a:solidFill>
                  <a:srgbClr val="63666A"/>
                </a:solidFill>
              </a:defRPr>
            </a:lvl6pPr>
          </a:lstStyle>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9941386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ight Content layout w/image 3">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D4DE6D2A-50F7-2549-ABB0-6D1887DC24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2000" cy="6857143"/>
          </a:xfrm>
          <a:prstGeom prst="rect">
            <a:avLst/>
          </a:prstGeom>
        </p:spPr>
      </p:pic>
      <p:sp>
        <p:nvSpPr>
          <p:cNvPr id="5" name="Picture Placeholder 3">
            <a:extLst>
              <a:ext uri="{FF2B5EF4-FFF2-40B4-BE49-F238E27FC236}">
                <a16:creationId xmlns:a16="http://schemas.microsoft.com/office/drawing/2014/main" id="{DD9A7DE3-9425-A443-84FC-990F1894F589}"/>
              </a:ext>
            </a:extLst>
          </p:cNvPr>
          <p:cNvSpPr>
            <a:spLocks noGrp="1"/>
          </p:cNvSpPr>
          <p:nvPr>
            <p:ph type="pic" sz="quarter" idx="20" hasCustomPrompt="1"/>
          </p:nvPr>
        </p:nvSpPr>
        <p:spPr>
          <a:xfrm>
            <a:off x="1004648" y="2514600"/>
            <a:ext cx="2562704" cy="2568575"/>
          </a:xfrm>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chemeClr val="bg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a:xfrm>
            <a:off x="457200" y="6272784"/>
            <a:ext cx="4114800" cy="292608"/>
          </a:xfrm>
          <a:prstGeom prst="rect">
            <a:avLst/>
          </a:prstGeom>
        </p:spPr>
        <p:txBody>
          <a:bodyPr/>
          <a:lstStyle>
            <a:lvl1pPr>
              <a:defRPr>
                <a:solidFill>
                  <a:schemeClr val="bg1"/>
                </a:solidFill>
              </a:defRPr>
            </a:lvl1pPr>
          </a:lstStyle>
          <a:p>
            <a:endParaRPr lang="en-US"/>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0" y="2011680"/>
            <a:ext cx="7159625" cy="3365500"/>
          </a:xfrm>
        </p:spPr>
        <p:txBody>
          <a:bodyPr>
            <a:noAutofit/>
          </a:bodyPr>
          <a:lstStyle>
            <a:lvl1pPr>
              <a:lnSpc>
                <a:spcPct val="110000"/>
              </a:lnSpc>
              <a:spcBef>
                <a:spcPts val="2200"/>
              </a:spcBef>
              <a:defRPr sz="1800" b="1">
                <a:solidFill>
                  <a:schemeClr val="bg1"/>
                </a:solidFill>
              </a:defRPr>
            </a:lvl1pPr>
            <a:lvl2pPr marL="0" indent="0">
              <a:lnSpc>
                <a:spcPct val="110000"/>
              </a:lnSpc>
              <a:buFontTx/>
              <a:buNone/>
              <a:tabLst/>
              <a:defRPr sz="1800">
                <a:solidFill>
                  <a:schemeClr val="bg1"/>
                </a:solidFill>
              </a:defRPr>
            </a:lvl2pPr>
            <a:lvl3pPr marL="347472" indent="-173736">
              <a:lnSpc>
                <a:spcPct val="110000"/>
              </a:lnSpc>
              <a:buFont typeface="Arial" panose="020B0604020202020204" pitchFamily="34" charset="0"/>
              <a:buChar char="•"/>
              <a:tabLst/>
              <a:defRPr sz="1800">
                <a:solidFill>
                  <a:schemeClr val="bg1"/>
                </a:solidFill>
              </a:defRPr>
            </a:lvl3pPr>
            <a:lvl4pPr marL="523875" indent="-174625">
              <a:lnSpc>
                <a:spcPct val="110000"/>
              </a:lnSpc>
              <a:buFont typeface="System Font Regular"/>
              <a:buChar char="–"/>
              <a:tabLst/>
              <a:defRPr sz="1800">
                <a:solidFill>
                  <a:schemeClr val="bg1"/>
                </a:solidFill>
              </a:defRPr>
            </a:lvl4pPr>
            <a:lvl5pPr marL="694944" indent="-173736">
              <a:lnSpc>
                <a:spcPct val="110000"/>
              </a:lnSpc>
              <a:buFont typeface="Arial" panose="020B0604020202020204" pitchFamily="34" charset="0"/>
              <a:buChar char="•"/>
              <a:tabLst/>
              <a:defRPr sz="1800">
                <a:solidFill>
                  <a:schemeClr val="bg1"/>
                </a:solidFill>
              </a:defRPr>
            </a:lvl5pPr>
            <a:lvl6pPr marL="868680" indent="-173736">
              <a:buFont typeface="System Font Regular"/>
              <a:buChar char="–"/>
              <a:tabLst/>
              <a:defRPr>
                <a:solidFill>
                  <a:schemeClr val="bg1"/>
                </a:solidFill>
              </a:defRPr>
            </a:lvl6pPr>
          </a:lstStyle>
          <a:p>
            <a:pPr lvl="0"/>
            <a:r>
              <a:rPr lang="en-US"/>
              <a:t>Section title here in preset 18pt Arial Bold</a:t>
            </a:r>
          </a:p>
          <a:p>
            <a:pPr lvl="1"/>
            <a:r>
              <a:rPr lang="en-US"/>
              <a:t>First item</a:t>
            </a:r>
          </a:p>
          <a:p>
            <a:pPr lvl="2"/>
            <a:r>
              <a:rPr lang="en-US"/>
              <a:t>Second level</a:t>
            </a:r>
          </a:p>
          <a:p>
            <a:pPr lvl="3"/>
            <a:r>
              <a:rPr lang="en-US"/>
              <a:t>Third level</a:t>
            </a:r>
          </a:p>
          <a:p>
            <a:pPr lvl="4"/>
            <a:r>
              <a:rPr lang="en-US"/>
              <a:t>Fourth level</a:t>
            </a:r>
          </a:p>
          <a:p>
            <a:pPr lvl="5"/>
            <a:r>
              <a:rPr lang="en-US"/>
              <a:t>Fifth level</a:t>
            </a:r>
          </a:p>
        </p:txBody>
      </p:sp>
      <p:pic>
        <p:nvPicPr>
          <p:cNvPr id="14" name="Picture 13" descr="A close up of a logo&#10;&#10;Description automatically generated">
            <a:extLst>
              <a:ext uri="{FF2B5EF4-FFF2-40B4-BE49-F238E27FC236}">
                <a16:creationId xmlns:a16="http://schemas.microsoft.com/office/drawing/2014/main" id="{1D41B80D-3182-3F46-B569-8DBAFCF31219}"/>
              </a:ext>
            </a:extLst>
          </p:cNvPr>
          <p:cNvPicPr>
            <a:picLocks noChangeAspect="1"/>
          </p:cNvPicPr>
          <p:nvPr userDrawn="1"/>
        </p:nvPicPr>
        <p:blipFill>
          <a:blip r:embed="rId3"/>
          <a:stretch>
            <a:fillRect/>
          </a:stretch>
        </p:blipFill>
        <p:spPr>
          <a:xfrm>
            <a:off x="11356848" y="5989320"/>
            <a:ext cx="456057" cy="576072"/>
          </a:xfrm>
          <a:prstGeom prst="rect">
            <a:avLst/>
          </a:prstGeom>
        </p:spPr>
      </p:pic>
      <p:sp>
        <p:nvSpPr>
          <p:cNvPr id="8" name="Text Placeholder 5">
            <a:extLst>
              <a:ext uri="{FF2B5EF4-FFF2-40B4-BE49-F238E27FC236}">
                <a16:creationId xmlns:a16="http://schemas.microsoft.com/office/drawing/2014/main" id="{E668C007-A489-DA43-ADBD-5FFF3DB8F01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chemeClr val="bg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7228765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blue squircle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a:xfrm>
            <a:off x="457200" y="6272784"/>
            <a:ext cx="3474720" cy="292608"/>
          </a:xfrm>
          <a:prstGeom prst="rect">
            <a:avLst/>
          </a:prstGeom>
        </p:spPr>
        <p:txBody>
          <a:bodyPr/>
          <a:lstStyle>
            <a:lvl1pPr>
              <a:defRPr>
                <a:solidFill>
                  <a:schemeClr val="bg1"/>
                </a:solidFill>
              </a:defRPr>
            </a:lvl1pPr>
          </a:lstStyle>
          <a:p>
            <a:endParaRPr lang="en-US"/>
          </a:p>
        </p:txBody>
      </p:sp>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7200" y="1645920"/>
            <a:ext cx="3474720" cy="5212080"/>
          </a:xfrm>
          <a:prstGeom prst="round2Same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518442" y="2478023"/>
            <a:ext cx="1333503" cy="1581915"/>
          </a:xfrm>
        </p:spPr>
        <p:txBody>
          <a:bodyPr anchor="ctr"/>
          <a:lstStyle>
            <a:lvl1pPr algn="ctr">
              <a:defRPr b="1">
                <a:solidFill>
                  <a:srgbClr val="E63888"/>
                </a:solidFill>
              </a:defRPr>
            </a:lvl1pPr>
          </a:lstStyle>
          <a:p>
            <a:r>
              <a:rPr lang="en-US"/>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457200" y="5029200"/>
            <a:ext cx="3455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7" name="Text Placeholder 5">
            <a:extLst>
              <a:ext uri="{FF2B5EF4-FFF2-40B4-BE49-F238E27FC236}">
                <a16:creationId xmlns:a16="http://schemas.microsoft.com/office/drawing/2014/main" id="{885E4D25-01E3-FB47-8C7B-8C910AD06873}"/>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18178886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3" name="Text Placeholder 5">
            <a:extLst>
              <a:ext uri="{FF2B5EF4-FFF2-40B4-BE49-F238E27FC236}">
                <a16:creationId xmlns:a16="http://schemas.microsoft.com/office/drawing/2014/main" id="{42DA557E-EF5E-F740-94BA-C75017773E02}"/>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8561435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chemeClr val="bg1"/>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chemeClr val="bg1"/>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chemeClr val="bg1"/>
                </a:solidFill>
              </a:defRPr>
            </a:lvl1pPr>
          </a:lstStyle>
          <a:p>
            <a:r>
              <a:rPr lang="en-US"/>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3" name="Text Placeholder 5">
            <a:extLst>
              <a:ext uri="{FF2B5EF4-FFF2-40B4-BE49-F238E27FC236}">
                <a16:creationId xmlns:a16="http://schemas.microsoft.com/office/drawing/2014/main" id="{62D6BF79-DE1B-FB4A-8F7E-1266A841B4BD}"/>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35075431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Blue/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a:extLst>
              <a:ext uri="{FF2B5EF4-FFF2-40B4-BE49-F238E27FC236}">
                <a16:creationId xmlns:a16="http://schemas.microsoft.com/office/drawing/2014/main" id="{5A76EE85-23F9-0F4E-901C-A977354515DE}"/>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3" name="Text Placeholder 12">
            <a:extLst>
              <a:ext uri="{FF2B5EF4-FFF2-40B4-BE49-F238E27FC236}">
                <a16:creationId xmlns:a16="http://schemas.microsoft.com/office/drawing/2014/main" id="{737F5F1C-873E-0849-A520-01F885E95C33}"/>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a:t>Click to edit Master text</a:t>
            </a:r>
          </a:p>
        </p:txBody>
      </p:sp>
      <p:sp>
        <p:nvSpPr>
          <p:cNvPr id="14" name="Text Placeholder 12">
            <a:extLst>
              <a:ext uri="{FF2B5EF4-FFF2-40B4-BE49-F238E27FC236}">
                <a16:creationId xmlns:a16="http://schemas.microsoft.com/office/drawing/2014/main" id="{71F31CC0-D09E-3A40-8BC9-7CFFBDF8FC84}"/>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a:t>Click to edit Master text</a:t>
            </a:r>
          </a:p>
        </p:txBody>
      </p:sp>
    </p:spTree>
    <p:extLst>
      <p:ext uri="{BB962C8B-B14F-4D97-AF65-F5344CB8AC3E}">
        <p14:creationId xmlns:p14="http://schemas.microsoft.com/office/powerpoint/2010/main" val="13338488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Raspberry/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E775FDF5-321A-5C47-B45C-6B3484BEE861}"/>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1" name="Text Placeholder 12">
            <a:extLst>
              <a:ext uri="{FF2B5EF4-FFF2-40B4-BE49-F238E27FC236}">
                <a16:creationId xmlns:a16="http://schemas.microsoft.com/office/drawing/2014/main" id="{6598DAB1-B559-3443-9A42-660E30D3A949}"/>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a:t>Click to edit Master text</a:t>
            </a:r>
          </a:p>
        </p:txBody>
      </p:sp>
      <p:sp>
        <p:nvSpPr>
          <p:cNvPr id="12" name="Text Placeholder 12">
            <a:extLst>
              <a:ext uri="{FF2B5EF4-FFF2-40B4-BE49-F238E27FC236}">
                <a16:creationId xmlns:a16="http://schemas.microsoft.com/office/drawing/2014/main" id="{928026D4-F22E-1042-B5B0-B3DA334F712D}"/>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a:t>Click to edit Master text</a:t>
            </a:r>
          </a:p>
        </p:txBody>
      </p:sp>
    </p:spTree>
    <p:extLst>
      <p:ext uri="{BB962C8B-B14F-4D97-AF65-F5344CB8AC3E}">
        <p14:creationId xmlns:p14="http://schemas.microsoft.com/office/powerpoint/2010/main" val="27372085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layout 1 blue squirc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Rectangle: Rounded Corners 9">
            <a:extLst>
              <a:ext uri="{FF2B5EF4-FFF2-40B4-BE49-F238E27FC236}">
                <a16:creationId xmlns:a16="http://schemas.microsoft.com/office/drawing/2014/main" id="{4BD7CCFE-9F77-3846-A2E4-19BAED2E3D64}"/>
              </a:ext>
            </a:extLst>
          </p:cNvPr>
          <p:cNvSpPr/>
          <p:nvPr userDrawn="1"/>
        </p:nvSpPr>
        <p:spPr>
          <a:xfrm>
            <a:off x="457200" y="1828800"/>
            <a:ext cx="3895909" cy="3649756"/>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3389BDD9-9A84-B047-AC17-8183116E677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0" name="Text Placeholder 6">
            <a:extLst>
              <a:ext uri="{FF2B5EF4-FFF2-40B4-BE49-F238E27FC236}">
                <a16:creationId xmlns:a16="http://schemas.microsoft.com/office/drawing/2014/main" id="{86FAE99C-D3BD-E34A-99FF-9DA8637C6A59}"/>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10353526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layout 1 raspberry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2E44BB7B-8925-EC46-9D4A-927CA68D64DF}"/>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0" name="Text Placeholder 6">
            <a:extLst>
              <a:ext uri="{FF2B5EF4-FFF2-40B4-BE49-F238E27FC236}">
                <a16:creationId xmlns:a16="http://schemas.microsoft.com/office/drawing/2014/main" id="{1180601B-DC9C-9A42-9C7C-0A6BAD416B20}"/>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12333937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layout 1 pink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chemeClr val="bg1"/>
                </a:solidFill>
              </a:defRPr>
            </a:lvl1pPr>
          </a:lstStyle>
          <a:p>
            <a:r>
              <a:rPr lang="en-US"/>
              <a:t>Insert Image Here</a:t>
            </a:r>
          </a:p>
        </p:txBody>
      </p:sp>
      <p:sp>
        <p:nvSpPr>
          <p:cNvPr id="7" name="Text Placeholder 6">
            <a:extLst>
              <a:ext uri="{FF2B5EF4-FFF2-40B4-BE49-F238E27FC236}">
                <a16:creationId xmlns:a16="http://schemas.microsoft.com/office/drawing/2014/main" id="{101900D9-F41A-DE4E-99AE-0C4260BF539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
        <p:nvSpPr>
          <p:cNvPr id="9" name="Text Placeholder 5">
            <a:extLst>
              <a:ext uri="{FF2B5EF4-FFF2-40B4-BE49-F238E27FC236}">
                <a16:creationId xmlns:a16="http://schemas.microsoft.com/office/drawing/2014/main" id="{01F6ADC4-B59D-8042-B3AE-00DA26EB653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6778902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layout 4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7" name="Text Placeholder 6">
            <a:extLst>
              <a:ext uri="{FF2B5EF4-FFF2-40B4-BE49-F238E27FC236}">
                <a16:creationId xmlns:a16="http://schemas.microsoft.com/office/drawing/2014/main" id="{447CEC38-3ADD-F349-BED5-37BB3D118985}"/>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1709227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87186"/>
          </a:xfrm>
        </p:spPr>
        <p:txBody>
          <a:bodyPr vert="horz" lIns="0" tIns="0" rIns="0" bIns="0" numCol="2" spcCol="457200" rtlCol="0">
            <a:noAutofit/>
          </a:bodyPr>
          <a:lstStyle>
            <a:lvl1pPr>
              <a:lnSpc>
                <a:spcPct val="110000"/>
              </a:lnSpc>
              <a:spcBef>
                <a:spcPts val="0"/>
              </a:spcBef>
              <a:spcAft>
                <a:spcPts val="600"/>
              </a:spcAft>
              <a:defRPr lang="en-US" sz="1800" b="1" i="0" dirty="0" smtClean="0">
                <a:solidFill>
                  <a:srgbClr val="1D4F91"/>
                </a:solidFill>
                <a:latin typeface="+mj-lt"/>
              </a:defRPr>
            </a:lvl1pPr>
            <a:lvl2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18pt Arial Regular</a:t>
            </a:r>
          </a:p>
          <a:p>
            <a:pPr lvl="2"/>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1"/>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1"/>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2"/>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endParaRPr lang="en-US"/>
          </a:p>
        </p:txBody>
      </p:sp>
      <p:sp>
        <p:nvSpPr>
          <p:cNvPr id="5" name="Text Placeholder 5">
            <a:extLst>
              <a:ext uri="{FF2B5EF4-FFF2-40B4-BE49-F238E27FC236}">
                <a16:creationId xmlns:a16="http://schemas.microsoft.com/office/drawing/2014/main" id="{2782EEE6-69C0-F648-8FB3-4349A6C84CA4}"/>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6106040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layout 4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8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7" name="Text Placeholder 6">
            <a:extLst>
              <a:ext uri="{FF2B5EF4-FFF2-40B4-BE49-F238E27FC236}">
                <a16:creationId xmlns:a16="http://schemas.microsoft.com/office/drawing/2014/main" id="{DDEAE582-691B-E447-BD06-E9A3DE0F16D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40966645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layout 4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chemeClr val="bg1"/>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chemeClr val="bg1"/>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chemeClr val="bg1"/>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chemeClr val="bg1"/>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7" name="Text Placeholder 6">
            <a:extLst>
              <a:ext uri="{FF2B5EF4-FFF2-40B4-BE49-F238E27FC236}">
                <a16:creationId xmlns:a16="http://schemas.microsoft.com/office/drawing/2014/main" id="{D7ADAEA7-739C-7B4D-976B-E9976EB92153}"/>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25681133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Quote layou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426DA9"/>
              </a:gs>
              <a:gs pos="100000">
                <a:srgbClr val="1D4F9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a:t>Quote appears here in preset 28pt size with overhanging double quotation marks as default.”</a:t>
            </a:r>
          </a:p>
          <a:p>
            <a:pPr lvl="1"/>
            <a:r>
              <a:rPr lang="en-US"/>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a:t>“</a:t>
            </a:r>
          </a:p>
        </p:txBody>
      </p:sp>
    </p:spTree>
    <p:extLst>
      <p:ext uri="{BB962C8B-B14F-4D97-AF65-F5344CB8AC3E}">
        <p14:creationId xmlns:p14="http://schemas.microsoft.com/office/powerpoint/2010/main" val="39675182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Quote layout raspberr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B01685"/>
              </a:gs>
              <a:gs pos="100000">
                <a:srgbClr val="6D20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a:t>Quote appears here in preset 28pt size with overhanging double quotation marks as default.”</a:t>
            </a:r>
          </a:p>
          <a:p>
            <a:pPr lvl="1"/>
            <a:r>
              <a:rPr lang="en-US"/>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a:t>“</a:t>
            </a:r>
          </a:p>
        </p:txBody>
      </p:sp>
    </p:spTree>
    <p:extLst>
      <p:ext uri="{BB962C8B-B14F-4D97-AF65-F5344CB8AC3E}">
        <p14:creationId xmlns:p14="http://schemas.microsoft.com/office/powerpoint/2010/main" val="27070364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Quote layout pi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E63888"/>
              </a:gs>
              <a:gs pos="10000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a:t>Quote appears here in preset 28pt size with overhanging double quotation marks as default.”</a:t>
            </a:r>
          </a:p>
          <a:p>
            <a:pPr lvl="1"/>
            <a:r>
              <a:rPr lang="en-US"/>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a:t>“</a:t>
            </a:r>
          </a:p>
        </p:txBody>
      </p:sp>
    </p:spTree>
    <p:extLst>
      <p:ext uri="{BB962C8B-B14F-4D97-AF65-F5344CB8AC3E}">
        <p14:creationId xmlns:p14="http://schemas.microsoft.com/office/powerpoint/2010/main" val="37103390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ap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pic>
        <p:nvPicPr>
          <p:cNvPr id="5" name="Picture 4">
            <a:extLst>
              <a:ext uri="{FF2B5EF4-FFF2-40B4-BE49-F238E27FC236}">
                <a16:creationId xmlns:a16="http://schemas.microsoft.com/office/drawing/2014/main" id="{4C533F90-5052-EA42-BE83-9211087E145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6894663" cy="3442406"/>
          </a:xfrm>
          <a:prstGeom prst="rect">
            <a:avLst/>
          </a:prstGeom>
        </p:spPr>
      </p:pic>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7847635" y="2011680"/>
            <a:ext cx="388399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37016332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ap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5977406" y="2011680"/>
            <a:ext cx="5754219"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0700" indent="-173038">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pic>
        <p:nvPicPr>
          <p:cNvPr id="7" name="Picture 6">
            <a:extLst>
              <a:ext uri="{FF2B5EF4-FFF2-40B4-BE49-F238E27FC236}">
                <a16:creationId xmlns:a16="http://schemas.microsoft.com/office/drawing/2014/main" id="{FD7DF1D8-C6E7-D14F-8385-1A43B53AC76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024434" cy="3716090"/>
          </a:xfrm>
          <a:prstGeom prst="rect">
            <a:avLst/>
          </a:prstGeom>
        </p:spPr>
      </p:pic>
    </p:spTree>
    <p:extLst>
      <p:ext uri="{BB962C8B-B14F-4D97-AF65-F5344CB8AC3E}">
        <p14:creationId xmlns:p14="http://schemas.microsoft.com/office/powerpoint/2010/main" val="26833266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ap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pic>
        <p:nvPicPr>
          <p:cNvPr id="9" name="Picture 8">
            <a:extLst>
              <a:ext uri="{FF2B5EF4-FFF2-40B4-BE49-F238E27FC236}">
                <a16:creationId xmlns:a16="http://schemas.microsoft.com/office/drawing/2014/main" id="{9D4F4868-7061-D646-B7E1-D50F7B33808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80250" cy="3686489"/>
          </a:xfrm>
          <a:prstGeom prst="rect">
            <a:avLst/>
          </a:prstGeom>
        </p:spPr>
      </p:pic>
    </p:spTree>
    <p:extLst>
      <p:ext uri="{BB962C8B-B14F-4D97-AF65-F5344CB8AC3E}">
        <p14:creationId xmlns:p14="http://schemas.microsoft.com/office/powerpoint/2010/main" val="3663276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ap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0" y="457201"/>
            <a:ext cx="7159752" cy="839164"/>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1873" y="1331090"/>
            <a:ext cx="7159752"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4571874" y="2377940"/>
            <a:ext cx="7159752" cy="3341368"/>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pic>
        <p:nvPicPr>
          <p:cNvPr id="9" name="Picture 8">
            <a:extLst>
              <a:ext uri="{FF2B5EF4-FFF2-40B4-BE49-F238E27FC236}">
                <a16:creationId xmlns:a16="http://schemas.microsoft.com/office/drawing/2014/main" id="{6A121DD7-40D7-5348-B9CA-8A53C2FC585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856174"/>
            <a:ext cx="3262024" cy="5064612"/>
          </a:xfrm>
          <a:prstGeom prst="rect">
            <a:avLst/>
          </a:prstGeom>
        </p:spPr>
      </p:pic>
    </p:spTree>
    <p:extLst>
      <p:ext uri="{BB962C8B-B14F-4D97-AF65-F5344CB8AC3E}">
        <p14:creationId xmlns:p14="http://schemas.microsoft.com/office/powerpoint/2010/main" val="13773486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Map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pic>
        <p:nvPicPr>
          <p:cNvPr id="11" name="Picture 10">
            <a:extLst>
              <a:ext uri="{FF2B5EF4-FFF2-40B4-BE49-F238E27FC236}">
                <a16:creationId xmlns:a16="http://schemas.microsoft.com/office/drawing/2014/main" id="{D6990C2D-1089-B24E-ABED-2C18260FF2E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68931" cy="3983786"/>
          </a:xfrm>
          <a:prstGeom prst="rect">
            <a:avLst/>
          </a:prstGeom>
        </p:spPr>
      </p:pic>
    </p:spTree>
    <p:extLst>
      <p:ext uri="{BB962C8B-B14F-4D97-AF65-F5344CB8AC3E}">
        <p14:creationId xmlns:p14="http://schemas.microsoft.com/office/powerpoint/2010/main" val="1992944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Column content layout w/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4070350"/>
          </a:xfrm>
        </p:spPr>
        <p:txBody>
          <a:bodyPr vert="horz" lIns="0" tIns="0" rIns="0" bIns="0" numCol="2" spcCol="457200" rtlCol="0">
            <a:noAutofit/>
          </a:bodyPr>
          <a:lstStyle>
            <a:lvl1pPr>
              <a:lnSpc>
                <a:spcPct val="110000"/>
              </a:lnSpc>
              <a:spcBef>
                <a:spcPts val="1200"/>
              </a:spcBef>
              <a:spcAft>
                <a:spcPts val="600"/>
              </a:spcAft>
              <a:defRPr lang="en-US" sz="1800" b="1" i="0" dirty="0" smtClean="0">
                <a:solidFill>
                  <a:srgbClr val="1D4F91"/>
                </a:solidFill>
                <a:latin typeface="+mj-lt"/>
              </a:defRPr>
            </a:lvl1pPr>
            <a:lvl2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2pPr>
            <a:lvl3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2"/>
            <a:endParaRPr lang="en-US" dirty="0"/>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2"/>
            <a:endParaRPr lang="en-US" dirty="0"/>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endParaRPr lang="en-US"/>
          </a:p>
        </p:txBody>
      </p:sp>
      <p:sp>
        <p:nvSpPr>
          <p:cNvPr id="5" name="Text Placeholder 5">
            <a:extLst>
              <a:ext uri="{FF2B5EF4-FFF2-40B4-BE49-F238E27FC236}">
                <a16:creationId xmlns:a16="http://schemas.microsoft.com/office/drawing/2014/main" id="{9EFA78DA-0730-6045-B52A-DEC236DA2EF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7985153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image layout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C70852F-A18C-C248-B5F7-1BF8ED6360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DFD207B-2BFE-D146-9AAE-EAA3FEC2CE63}"/>
              </a:ext>
            </a:extLst>
          </p:cNvPr>
          <p:cNvSpPr/>
          <p:nvPr userDrawn="1"/>
        </p:nvSpPr>
        <p:spPr>
          <a:xfrm>
            <a:off x="0" y="0"/>
            <a:ext cx="12192000" cy="6858000"/>
          </a:xfrm>
          <a:prstGeom prst="rect">
            <a:avLst/>
          </a:prstGeom>
          <a:gradFill flip="none" rotWithShape="1">
            <a:gsLst>
              <a:gs pos="24000">
                <a:schemeClr val="bg1">
                  <a:alpha val="0"/>
                </a:schemeClr>
              </a:gs>
              <a:gs pos="0">
                <a:schemeClr val="bg1">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 y="457201"/>
            <a:ext cx="541116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387801"/>
            <a:ext cx="541116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2" name="Picture Placeholder 10">
            <a:extLst>
              <a:ext uri="{FF2B5EF4-FFF2-40B4-BE49-F238E27FC236}">
                <a16:creationId xmlns:a16="http://schemas.microsoft.com/office/drawing/2014/main" id="{4BD8D597-C222-C241-A94F-5641B6577825}"/>
              </a:ext>
            </a:extLst>
          </p:cNvPr>
          <p:cNvSpPr>
            <a:spLocks noGrp="1"/>
          </p:cNvSpPr>
          <p:nvPr>
            <p:ph type="pic" sz="quarter" idx="21" hasCustomPrompt="1"/>
          </p:nvPr>
        </p:nvSpPr>
        <p:spPr>
          <a:xfrm>
            <a:off x="6464968" y="1344613"/>
            <a:ext cx="4989095" cy="2643187"/>
          </a:xfrm>
          <a:ln w="76200">
            <a:solidFill>
              <a:schemeClr val="tx1"/>
            </a:solidFill>
          </a:ln>
        </p:spPr>
        <p:txBody>
          <a:bodyPr anchor="ctr">
            <a:normAutofit/>
          </a:bodyPr>
          <a:lstStyle>
            <a:lvl1pPr algn="ctr">
              <a:defRPr sz="2000" b="1">
                <a:solidFill>
                  <a:srgbClr val="E63888"/>
                </a:solidFill>
              </a:defRPr>
            </a:lvl1pPr>
          </a:lstStyle>
          <a:p>
            <a:r>
              <a:rPr lang="en-US"/>
              <a:t>[insert image here]</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Tree>
    <p:extLst>
      <p:ext uri="{BB962C8B-B14F-4D97-AF65-F5344CB8AC3E}">
        <p14:creationId xmlns:p14="http://schemas.microsoft.com/office/powerpoint/2010/main" val="29549512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image layou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A333F-CE91-F24B-A99D-D7AC6FA1628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4961BBD-16F9-234F-8D7C-3A82D6E387C6}"/>
              </a:ext>
            </a:extLst>
          </p:cNvPr>
          <p:cNvSpPr/>
          <p:nvPr userDrawn="1"/>
        </p:nvSpPr>
        <p:spPr>
          <a:xfrm>
            <a:off x="0" y="0"/>
            <a:ext cx="12192000" cy="6859982"/>
          </a:xfrm>
          <a:prstGeom prst="rect">
            <a:avLst/>
          </a:prstGeom>
          <a:gradFill flip="none" rotWithShape="1">
            <a:gsLst>
              <a:gs pos="49000">
                <a:schemeClr val="bg1">
                  <a:lumMod val="95000"/>
                  <a:alpha val="0"/>
                </a:schemeClr>
              </a:gs>
              <a:gs pos="23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0">
            <a:extLst>
              <a:ext uri="{FF2B5EF4-FFF2-40B4-BE49-F238E27FC236}">
                <a16:creationId xmlns:a16="http://schemas.microsoft.com/office/drawing/2014/main" id="{2D4013AE-A50B-3743-B657-99DB73F7C041}"/>
              </a:ext>
            </a:extLst>
          </p:cNvPr>
          <p:cNvSpPr>
            <a:spLocks noGrp="1"/>
          </p:cNvSpPr>
          <p:nvPr>
            <p:ph type="pic" sz="quarter" idx="23" hasCustomPrompt="1"/>
          </p:nvPr>
        </p:nvSpPr>
        <p:spPr>
          <a:xfrm>
            <a:off x="5646143" y="2066309"/>
            <a:ext cx="5157216" cy="2816352"/>
          </a:xfrm>
          <a:ln w="44450">
            <a:solidFill>
              <a:schemeClr val="bg2">
                <a:lumMod val="40000"/>
                <a:lumOff val="60000"/>
              </a:schemeClr>
            </a:solidFill>
          </a:ln>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pic>
        <p:nvPicPr>
          <p:cNvPr id="12" name="Picture 11" descr="A picture containing drawing&#10;&#10;Description automatically generated">
            <a:extLst>
              <a:ext uri="{FF2B5EF4-FFF2-40B4-BE49-F238E27FC236}">
                <a16:creationId xmlns:a16="http://schemas.microsoft.com/office/drawing/2014/main" id="{F6930B65-2763-E149-B9A6-1E3D2322292E}"/>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3" name="Text Placeholder 6">
            <a:extLst>
              <a:ext uri="{FF2B5EF4-FFF2-40B4-BE49-F238E27FC236}">
                <a16:creationId xmlns:a16="http://schemas.microsoft.com/office/drawing/2014/main" id="{F126E209-490A-0D46-85BB-489722383FAC}"/>
              </a:ext>
            </a:extLst>
          </p:cNvPr>
          <p:cNvSpPr>
            <a:spLocks noGrp="1"/>
          </p:cNvSpPr>
          <p:nvPr>
            <p:ph type="body" sz="quarter" idx="24" hasCustomPrompt="1"/>
          </p:nvPr>
        </p:nvSpPr>
        <p:spPr>
          <a:xfrm>
            <a:off x="457201"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32545713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image layout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BAAF18-EAED-FF48-AC7C-3C9E4199F7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936251"/>
          </a:xfrm>
          <a:prstGeom prst="rect">
            <a:avLst/>
          </a:prstGeom>
        </p:spPr>
      </p:pic>
      <p:sp>
        <p:nvSpPr>
          <p:cNvPr id="11" name="Rectangle 10">
            <a:extLst>
              <a:ext uri="{FF2B5EF4-FFF2-40B4-BE49-F238E27FC236}">
                <a16:creationId xmlns:a16="http://schemas.microsoft.com/office/drawing/2014/main" id="{A40DE3B3-FB80-E84F-A17A-791D833C73C6}"/>
              </a:ext>
            </a:extLst>
          </p:cNvPr>
          <p:cNvSpPr/>
          <p:nvPr userDrawn="1"/>
        </p:nvSpPr>
        <p:spPr>
          <a:xfrm>
            <a:off x="1" y="0"/>
            <a:ext cx="12192000" cy="6936251"/>
          </a:xfrm>
          <a:prstGeom prst="rect">
            <a:avLst/>
          </a:prstGeom>
          <a:gradFill flip="none" rotWithShape="1">
            <a:gsLst>
              <a:gs pos="44000">
                <a:schemeClr val="bg1">
                  <a:lumMod val="95000"/>
                  <a:alpha val="0"/>
                </a:schemeClr>
              </a:gs>
              <a:gs pos="78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0">
            <a:extLst>
              <a:ext uri="{FF2B5EF4-FFF2-40B4-BE49-F238E27FC236}">
                <a16:creationId xmlns:a16="http://schemas.microsoft.com/office/drawing/2014/main" id="{4ED12469-E58B-3843-95B1-F42D74F906BD}"/>
              </a:ext>
            </a:extLst>
          </p:cNvPr>
          <p:cNvSpPr>
            <a:spLocks noGrp="1"/>
          </p:cNvSpPr>
          <p:nvPr>
            <p:ph type="pic" sz="quarter" idx="23" hasCustomPrompt="1"/>
          </p:nvPr>
        </p:nvSpPr>
        <p:spPr>
          <a:xfrm>
            <a:off x="1507958" y="1401498"/>
            <a:ext cx="2478514" cy="4206240"/>
          </a:xfrm>
          <a:custGeom>
            <a:avLst/>
            <a:gdLst>
              <a:gd name="connsiteX0" fmla="*/ 0 w 2470484"/>
              <a:gd name="connsiteY0" fmla="*/ 4206240 h 4206240"/>
              <a:gd name="connsiteX1" fmla="*/ 40096 w 2470484"/>
              <a:gd name="connsiteY1" fmla="*/ 0 h 4206240"/>
              <a:gd name="connsiteX2" fmla="*/ 2430388 w 2470484"/>
              <a:gd name="connsiteY2" fmla="*/ 0 h 4206240"/>
              <a:gd name="connsiteX3" fmla="*/ 2470484 w 2470484"/>
              <a:gd name="connsiteY3" fmla="*/ 4206240 h 4206240"/>
              <a:gd name="connsiteX4" fmla="*/ 0 w 2470484"/>
              <a:gd name="connsiteY4" fmla="*/ 4206240 h 4206240"/>
              <a:gd name="connsiteX0" fmla="*/ 0 w 2478514"/>
              <a:gd name="connsiteY0" fmla="*/ 4206240 h 4206240"/>
              <a:gd name="connsiteX1" fmla="*/ 40096 w 2478514"/>
              <a:gd name="connsiteY1" fmla="*/ 0 h 4206240"/>
              <a:gd name="connsiteX2" fmla="*/ 2478514 w 2478514"/>
              <a:gd name="connsiteY2" fmla="*/ 0 h 4206240"/>
              <a:gd name="connsiteX3" fmla="*/ 2470484 w 2478514"/>
              <a:gd name="connsiteY3" fmla="*/ 4206240 h 4206240"/>
              <a:gd name="connsiteX4" fmla="*/ 0 w 2478514"/>
              <a:gd name="connsiteY4" fmla="*/ 4206240 h 4206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514" h="4206240">
                <a:moveTo>
                  <a:pt x="0" y="4206240"/>
                </a:moveTo>
                <a:lnTo>
                  <a:pt x="40096" y="0"/>
                </a:lnTo>
                <a:lnTo>
                  <a:pt x="2478514" y="0"/>
                </a:lnTo>
                <a:cubicBezTo>
                  <a:pt x="2475837" y="1402080"/>
                  <a:pt x="2473161" y="2804160"/>
                  <a:pt x="2470484" y="4206240"/>
                </a:cubicBezTo>
                <a:lnTo>
                  <a:pt x="0" y="4206240"/>
                </a:lnTo>
                <a:close/>
              </a:path>
            </a:pathLst>
          </a:custGeom>
          <a:ln>
            <a:solidFill>
              <a:schemeClr val="bg2">
                <a:lumMod val="40000"/>
                <a:lumOff val="60000"/>
              </a:schemeClr>
            </a:solidFill>
          </a:ln>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499947" y="457201"/>
            <a:ext cx="623180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499947" y="1387801"/>
            <a:ext cx="623180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494430" y="2388554"/>
            <a:ext cx="6237196"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27837679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image layout 4">
    <p:spTree>
      <p:nvGrpSpPr>
        <p:cNvPr id="1" name=""/>
        <p:cNvGrpSpPr/>
        <p:nvPr/>
      </p:nvGrpSpPr>
      <p:grpSpPr>
        <a:xfrm>
          <a:off x="0" y="0"/>
          <a:ext cx="0" cy="0"/>
          <a:chOff x="0" y="0"/>
          <a:chExt cx="0" cy="0"/>
        </a:xfrm>
      </p:grpSpPr>
      <p:pic>
        <p:nvPicPr>
          <p:cNvPr id="10" name="Picture 9" descr="A close up of a computer&#10;&#10;Description automatically generated">
            <a:extLst>
              <a:ext uri="{FF2B5EF4-FFF2-40B4-BE49-F238E27FC236}">
                <a16:creationId xmlns:a16="http://schemas.microsoft.com/office/drawing/2014/main" id="{F944A928-4643-0247-AB79-A438B85158B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054455" cy="6858000"/>
          </a:xfrm>
          <a:prstGeom prst="rect">
            <a:avLst/>
          </a:prstGeom>
        </p:spPr>
      </p:pic>
      <p:sp>
        <p:nvSpPr>
          <p:cNvPr id="12" name="Rectangle 11">
            <a:extLst>
              <a:ext uri="{FF2B5EF4-FFF2-40B4-BE49-F238E27FC236}">
                <a16:creationId xmlns:a16="http://schemas.microsoft.com/office/drawing/2014/main" id="{A6FCFA6A-B0AD-E642-B4CF-DDF85022CBAE}"/>
              </a:ext>
            </a:extLst>
          </p:cNvPr>
          <p:cNvSpPr/>
          <p:nvPr userDrawn="1"/>
        </p:nvSpPr>
        <p:spPr>
          <a:xfrm>
            <a:off x="1" y="1714"/>
            <a:ext cx="12192000" cy="6858000"/>
          </a:xfrm>
          <a:prstGeom prst="rect">
            <a:avLst/>
          </a:prstGeom>
          <a:gradFill flip="none" rotWithShape="1">
            <a:gsLst>
              <a:gs pos="39000">
                <a:schemeClr val="bg1">
                  <a:lumMod val="95000"/>
                  <a:alpha val="0"/>
                </a:schemeClr>
              </a:gs>
              <a:gs pos="7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0">
            <a:extLst>
              <a:ext uri="{FF2B5EF4-FFF2-40B4-BE49-F238E27FC236}">
                <a16:creationId xmlns:a16="http://schemas.microsoft.com/office/drawing/2014/main" id="{354C9583-4D25-0C4E-98EC-90D3509DE431}"/>
              </a:ext>
            </a:extLst>
          </p:cNvPr>
          <p:cNvSpPr>
            <a:spLocks noGrp="1"/>
          </p:cNvSpPr>
          <p:nvPr>
            <p:ph type="pic" sz="quarter" idx="23" hasCustomPrompt="1"/>
          </p:nvPr>
        </p:nvSpPr>
        <p:spPr>
          <a:xfrm>
            <a:off x="1077883" y="1818254"/>
            <a:ext cx="4134198" cy="3054192"/>
          </a:xfrm>
          <a:ln w="57150">
            <a:solidFill>
              <a:schemeClr val="tx1"/>
            </a:solidFill>
          </a:ln>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845214" y="457201"/>
            <a:ext cx="5886538"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845214" y="1387801"/>
            <a:ext cx="5886538"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845214" y="2388554"/>
            <a:ext cx="5886411"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6213">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243674433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5056188"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A500345D-95EB-9B49-805F-C316B46D5CC6}"/>
              </a:ext>
            </a:extLst>
          </p:cNvPr>
          <p:cNvSpPr>
            <a:spLocks noGrp="1"/>
          </p:cNvSpPr>
          <p:nvPr>
            <p:ph type="chart" sz="quarter" idx="23" hasCustomPrompt="1"/>
          </p:nvPr>
        </p:nvSpPr>
        <p:spPr>
          <a:xfrm>
            <a:off x="6096000" y="2011680"/>
            <a:ext cx="5635625" cy="3649755"/>
          </a:xfrm>
        </p:spPr>
        <p:txBody>
          <a:bodyPr anchor="ctr">
            <a:normAutofit/>
          </a:bodyPr>
          <a:lstStyle>
            <a:lvl1pPr algn="ctr">
              <a:defRPr sz="2000" b="1">
                <a:solidFill>
                  <a:srgbClr val="E63888"/>
                </a:solidFill>
              </a:defRPr>
            </a:lvl1pPr>
          </a:lstStyle>
          <a:p>
            <a:r>
              <a:rPr lang="en-US"/>
              <a:t>[insert chart here]</a:t>
            </a:r>
          </a:p>
        </p:txBody>
      </p:sp>
    </p:spTree>
    <p:extLst>
      <p:ext uri="{BB962C8B-B14F-4D97-AF65-F5344CB8AC3E}">
        <p14:creationId xmlns:p14="http://schemas.microsoft.com/office/powerpoint/2010/main" val="18987344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9" name="Content Placeholder 5">
            <a:extLst>
              <a:ext uri="{FF2B5EF4-FFF2-40B4-BE49-F238E27FC236}">
                <a16:creationId xmlns:a16="http://schemas.microsoft.com/office/drawing/2014/main" id="{3018F244-55E3-8346-8372-0C2413999723}"/>
              </a:ext>
            </a:extLst>
          </p:cNvPr>
          <p:cNvSpPr>
            <a:spLocks noGrp="1"/>
          </p:cNvSpPr>
          <p:nvPr>
            <p:ph sz="quarter" idx="27" hasCustomPrompt="1"/>
          </p:nvPr>
        </p:nvSpPr>
        <p:spPr>
          <a:xfrm>
            <a:off x="5160962" y="2011680"/>
            <a:ext cx="6570663" cy="3649755"/>
          </a:xfrm>
        </p:spPr>
        <p:txBody>
          <a:bodyPr anchor="ctr">
            <a:normAutofit/>
          </a:bodyPr>
          <a:lstStyle>
            <a:lvl1pPr algn="ctr">
              <a:defRPr sz="2000" b="1">
                <a:solidFill>
                  <a:srgbClr val="E63888"/>
                </a:solidFill>
              </a:defRPr>
            </a:lvl1pPr>
          </a:lstStyle>
          <a:p>
            <a:pPr lvl="0"/>
            <a:r>
              <a:rPr lang="en-US"/>
              <a:t>Chart graphic or smart art here</a:t>
            </a:r>
          </a:p>
        </p:txBody>
      </p:sp>
    </p:spTree>
    <p:extLst>
      <p:ext uri="{BB962C8B-B14F-4D97-AF65-F5344CB8AC3E}">
        <p14:creationId xmlns:p14="http://schemas.microsoft.com/office/powerpoint/2010/main" val="37967380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Column w/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6D1ECDB6-0834-CD42-AE67-99B5CE82DB34}"/>
              </a:ext>
            </a:extLst>
          </p:cNvPr>
          <p:cNvSpPr>
            <a:spLocks noGrp="1"/>
          </p:cNvSpPr>
          <p:nvPr>
            <p:ph type="chart" sz="quarter" idx="23" hasCustomPrompt="1"/>
          </p:nvPr>
        </p:nvSpPr>
        <p:spPr>
          <a:xfrm>
            <a:off x="3305773" y="2011680"/>
            <a:ext cx="2651760" cy="3649754"/>
          </a:xfrm>
        </p:spPr>
        <p:txBody>
          <a:bodyPr anchor="ctr">
            <a:normAutofit/>
          </a:bodyPr>
          <a:lstStyle>
            <a:lvl1pPr algn="ctr">
              <a:defRPr sz="2000" b="1">
                <a:solidFill>
                  <a:srgbClr val="E63888"/>
                </a:solidFill>
              </a:defRPr>
            </a:lvl1pPr>
          </a:lstStyle>
          <a:p>
            <a:r>
              <a:rPr lang="en-US"/>
              <a:t>[insert chart here]</a:t>
            </a:r>
          </a:p>
        </p:txBody>
      </p:sp>
      <p:sp>
        <p:nvSpPr>
          <p:cNvPr id="10" name="Chart Placeholder 4">
            <a:extLst>
              <a:ext uri="{FF2B5EF4-FFF2-40B4-BE49-F238E27FC236}">
                <a16:creationId xmlns:a16="http://schemas.microsoft.com/office/drawing/2014/main" id="{A3D5B28B-37E9-3748-B77D-0F574E15F59A}"/>
              </a:ext>
            </a:extLst>
          </p:cNvPr>
          <p:cNvSpPr>
            <a:spLocks noGrp="1"/>
          </p:cNvSpPr>
          <p:nvPr>
            <p:ph type="chart" sz="quarter" idx="25" hasCustomPrompt="1"/>
          </p:nvPr>
        </p:nvSpPr>
        <p:spPr>
          <a:xfrm>
            <a:off x="9083040" y="2011680"/>
            <a:ext cx="2651760" cy="3649754"/>
          </a:xfrm>
        </p:spPr>
        <p:txBody>
          <a:bodyPr anchor="ctr">
            <a:normAutofit/>
          </a:bodyPr>
          <a:lstStyle>
            <a:lvl1pPr algn="ctr">
              <a:defRPr sz="2000" b="1">
                <a:solidFill>
                  <a:srgbClr val="E63888"/>
                </a:solidFill>
              </a:defRPr>
            </a:lvl1pPr>
          </a:lstStyle>
          <a:p>
            <a:r>
              <a:rPr lang="en-US"/>
              <a:t>[insert chart here]</a:t>
            </a:r>
          </a:p>
        </p:txBody>
      </p:sp>
      <p:sp>
        <p:nvSpPr>
          <p:cNvPr id="11" name="Text Placeholder 6">
            <a:extLst>
              <a:ext uri="{FF2B5EF4-FFF2-40B4-BE49-F238E27FC236}">
                <a16:creationId xmlns:a16="http://schemas.microsoft.com/office/drawing/2014/main" id="{48F0C6AD-43EC-E740-B148-491411B6D4ED}"/>
              </a:ext>
            </a:extLst>
          </p:cNvPr>
          <p:cNvSpPr>
            <a:spLocks noGrp="1"/>
          </p:cNvSpPr>
          <p:nvPr>
            <p:ph type="body" sz="quarter" idx="27" hasCustomPrompt="1"/>
          </p:nvPr>
        </p:nvSpPr>
        <p:spPr>
          <a:xfrm>
            <a:off x="6234467"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8660341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 Table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AC929B8-C4A4-C141-B66F-24607F4F442F}"/>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4" name="Text Placeholder 6">
            <a:extLst>
              <a:ext uri="{FF2B5EF4-FFF2-40B4-BE49-F238E27FC236}">
                <a16:creationId xmlns:a16="http://schemas.microsoft.com/office/drawing/2014/main" id="{3C63B863-E808-4749-916C-F096688312DA}"/>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5" name="Title 1">
            <a:extLst>
              <a:ext uri="{FF2B5EF4-FFF2-40B4-BE49-F238E27FC236}">
                <a16:creationId xmlns:a16="http://schemas.microsoft.com/office/drawing/2014/main" id="{7ED0D1D8-C04B-0B4A-82FB-CDEB249DAA62}"/>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6" name="Text Placeholder 5">
            <a:extLst>
              <a:ext uri="{FF2B5EF4-FFF2-40B4-BE49-F238E27FC236}">
                <a16:creationId xmlns:a16="http://schemas.microsoft.com/office/drawing/2014/main" id="{01445352-F363-CB41-8AD4-E3E93D8006C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able Placeholder 7">
            <a:extLst>
              <a:ext uri="{FF2B5EF4-FFF2-40B4-BE49-F238E27FC236}">
                <a16:creationId xmlns:a16="http://schemas.microsoft.com/office/drawing/2014/main" id="{38C5BDF6-5A48-0941-BCC0-A8FC8B27E1C8}"/>
              </a:ext>
            </a:extLst>
          </p:cNvPr>
          <p:cNvSpPr>
            <a:spLocks noGrp="1"/>
          </p:cNvSpPr>
          <p:nvPr>
            <p:ph type="tbl" sz="quarter" idx="27" hasCustomPrompt="1"/>
          </p:nvPr>
        </p:nvSpPr>
        <p:spPr>
          <a:xfrm>
            <a:off x="5065713" y="2011363"/>
            <a:ext cx="6665912" cy="3649662"/>
          </a:xfrm>
        </p:spPr>
        <p:txBody>
          <a:bodyPr anchor="ctr">
            <a:normAutofit/>
          </a:bodyPr>
          <a:lstStyle>
            <a:lvl1pPr algn="ctr">
              <a:defRPr sz="2000">
                <a:solidFill>
                  <a:srgbClr val="E63888"/>
                </a:solidFill>
              </a:defRPr>
            </a:lvl1pPr>
          </a:lstStyle>
          <a:p>
            <a:r>
              <a:rPr lang="en-US"/>
              <a:t>Insert table</a:t>
            </a:r>
          </a:p>
        </p:txBody>
      </p:sp>
    </p:spTree>
    <p:extLst>
      <p:ext uri="{BB962C8B-B14F-4D97-AF65-F5344CB8AC3E}">
        <p14:creationId xmlns:p14="http://schemas.microsoft.com/office/powerpoint/2010/main" val="418924337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a:xfrm>
            <a:off x="457200" y="6272784"/>
            <a:ext cx="4114800" cy="292608"/>
          </a:xfrm>
          <a:prstGeom prst="rect">
            <a:avLst/>
          </a:prstGeom>
        </p:spPr>
        <p:txBody>
          <a:bodyPr/>
          <a:lstStyle/>
          <a:p>
            <a:endParaRPr lang="en-US"/>
          </a:p>
        </p:txBody>
      </p:sp>
      <p:grpSp>
        <p:nvGrpSpPr>
          <p:cNvPr id="4" name="Group 3">
            <a:extLst>
              <a:ext uri="{FF2B5EF4-FFF2-40B4-BE49-F238E27FC236}">
                <a16:creationId xmlns:a16="http://schemas.microsoft.com/office/drawing/2014/main" id="{A7FE5900-BE05-5943-9CE8-026C50683845}"/>
              </a:ext>
            </a:extLst>
          </p:cNvPr>
          <p:cNvGrpSpPr/>
          <p:nvPr userDrawn="1"/>
        </p:nvGrpSpPr>
        <p:grpSpPr>
          <a:xfrm>
            <a:off x="640638" y="1857583"/>
            <a:ext cx="3248748" cy="886691"/>
            <a:chOff x="842961" y="2078183"/>
            <a:chExt cx="3248748" cy="886691"/>
          </a:xfrm>
        </p:grpSpPr>
        <p:sp>
          <p:nvSpPr>
            <p:cNvPr id="5" name="Arrow: Right 4">
              <a:extLst>
                <a:ext uri="{FF2B5EF4-FFF2-40B4-BE49-F238E27FC236}">
                  <a16:creationId xmlns:a16="http://schemas.microsoft.com/office/drawing/2014/main" id="{9E31E2A0-71E7-A54D-8BC7-653B729B08AB}"/>
                </a:ext>
              </a:extLst>
            </p:cNvPr>
            <p:cNvSpPr/>
            <p:nvPr userDrawn="1"/>
          </p:nvSpPr>
          <p:spPr>
            <a:xfrm>
              <a:off x="842961" y="2078183"/>
              <a:ext cx="3248748" cy="886691"/>
            </a:xfrm>
            <a:prstGeom prst="rightArrow">
              <a:avLst>
                <a:gd name="adj1" fmla="val 17866"/>
                <a:gd name="adj2" fmla="val 48958"/>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E63888"/>
                </a:solidFill>
              </a:endParaRPr>
            </a:p>
          </p:txBody>
        </p:sp>
        <p:sp>
          <p:nvSpPr>
            <p:cNvPr id="6" name="Rectangle: Rounded Corners 6">
              <a:extLst>
                <a:ext uri="{FF2B5EF4-FFF2-40B4-BE49-F238E27FC236}">
                  <a16:creationId xmlns:a16="http://schemas.microsoft.com/office/drawing/2014/main" id="{E377CB9C-CCFD-F743-B842-3C5EB91C7FA7}"/>
                </a:ext>
              </a:extLst>
            </p:cNvPr>
            <p:cNvSpPr/>
            <p:nvPr userDrawn="1"/>
          </p:nvSpPr>
          <p:spPr>
            <a:xfrm>
              <a:off x="842961" y="2234662"/>
              <a:ext cx="2971657" cy="567769"/>
            </a:xfrm>
            <a:prstGeom prst="roundRect">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00" b="1"/>
            </a:p>
          </p:txBody>
        </p:sp>
      </p:grpSp>
      <p:grpSp>
        <p:nvGrpSpPr>
          <p:cNvPr id="7" name="Group 6">
            <a:extLst>
              <a:ext uri="{FF2B5EF4-FFF2-40B4-BE49-F238E27FC236}">
                <a16:creationId xmlns:a16="http://schemas.microsoft.com/office/drawing/2014/main" id="{0F5C181A-8DD9-D849-8F7A-BA601F5DE69E}"/>
              </a:ext>
            </a:extLst>
          </p:cNvPr>
          <p:cNvGrpSpPr/>
          <p:nvPr userDrawn="1"/>
        </p:nvGrpSpPr>
        <p:grpSpPr>
          <a:xfrm>
            <a:off x="4471621" y="1857583"/>
            <a:ext cx="3248748" cy="886691"/>
            <a:chOff x="842961" y="2078183"/>
            <a:chExt cx="3248748" cy="886691"/>
          </a:xfrm>
          <a:solidFill>
            <a:schemeClr val="accent3"/>
          </a:solidFill>
        </p:grpSpPr>
        <p:sp>
          <p:nvSpPr>
            <p:cNvPr id="8" name="Arrow: Right 23">
              <a:extLst>
                <a:ext uri="{FF2B5EF4-FFF2-40B4-BE49-F238E27FC236}">
                  <a16:creationId xmlns:a16="http://schemas.microsoft.com/office/drawing/2014/main" id="{C9E3BAA7-2706-C347-8559-5E63901858FA}"/>
                </a:ext>
              </a:extLst>
            </p:cNvPr>
            <p:cNvSpPr/>
            <p:nvPr userDrawn="1"/>
          </p:nvSpPr>
          <p:spPr>
            <a:xfrm>
              <a:off x="842961" y="2078183"/>
              <a:ext cx="3248748" cy="886691"/>
            </a:xfrm>
            <a:prstGeom prst="rightArrow">
              <a:avLst>
                <a:gd name="adj1" fmla="val 17866"/>
                <a:gd name="adj2" fmla="val 48958"/>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Rounded Corners 25">
              <a:extLst>
                <a:ext uri="{FF2B5EF4-FFF2-40B4-BE49-F238E27FC236}">
                  <a16:creationId xmlns:a16="http://schemas.microsoft.com/office/drawing/2014/main" id="{4240BAAC-5D5C-A844-942F-33A20C89307E}"/>
                </a:ext>
              </a:extLst>
            </p:cNvPr>
            <p:cNvSpPr/>
            <p:nvPr userDrawn="1"/>
          </p:nvSpPr>
          <p:spPr>
            <a:xfrm>
              <a:off x="842961" y="2234662"/>
              <a:ext cx="2971657" cy="567769"/>
            </a:xfrm>
            <a:prstGeom prst="roundRect">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a:p>
          </p:txBody>
        </p:sp>
      </p:grpSp>
      <p:grpSp>
        <p:nvGrpSpPr>
          <p:cNvPr id="10" name="Group 9">
            <a:extLst>
              <a:ext uri="{FF2B5EF4-FFF2-40B4-BE49-F238E27FC236}">
                <a16:creationId xmlns:a16="http://schemas.microsoft.com/office/drawing/2014/main" id="{E7AB585D-30DA-374D-A868-96B029A9BC91}"/>
              </a:ext>
            </a:extLst>
          </p:cNvPr>
          <p:cNvGrpSpPr/>
          <p:nvPr userDrawn="1"/>
        </p:nvGrpSpPr>
        <p:grpSpPr>
          <a:xfrm>
            <a:off x="8302615" y="1857583"/>
            <a:ext cx="3248748" cy="886691"/>
            <a:chOff x="842961" y="2078183"/>
            <a:chExt cx="3248748" cy="886691"/>
          </a:xfrm>
          <a:solidFill>
            <a:srgbClr val="426DA9"/>
          </a:solidFill>
        </p:grpSpPr>
        <p:sp>
          <p:nvSpPr>
            <p:cNvPr id="11" name="Arrow: Right 29">
              <a:extLst>
                <a:ext uri="{FF2B5EF4-FFF2-40B4-BE49-F238E27FC236}">
                  <a16:creationId xmlns:a16="http://schemas.microsoft.com/office/drawing/2014/main" id="{724C2C8E-8CDF-6C4F-8D3F-C74921E0452E}"/>
                </a:ext>
              </a:extLst>
            </p:cNvPr>
            <p:cNvSpPr/>
            <p:nvPr userDrawn="1"/>
          </p:nvSpPr>
          <p:spPr>
            <a:xfrm>
              <a:off x="842961" y="2078183"/>
              <a:ext cx="3248748" cy="886691"/>
            </a:xfrm>
            <a:prstGeom prst="rightArrow">
              <a:avLst>
                <a:gd name="adj1" fmla="val 17866"/>
                <a:gd name="adj2" fmla="val 48958"/>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Rounded Corners 30">
              <a:extLst>
                <a:ext uri="{FF2B5EF4-FFF2-40B4-BE49-F238E27FC236}">
                  <a16:creationId xmlns:a16="http://schemas.microsoft.com/office/drawing/2014/main" id="{09E6DF47-6485-3146-AB2C-BFF41F1E97E9}"/>
                </a:ext>
              </a:extLst>
            </p:cNvPr>
            <p:cNvSpPr/>
            <p:nvPr userDrawn="1"/>
          </p:nvSpPr>
          <p:spPr>
            <a:xfrm>
              <a:off x="842961" y="2234662"/>
              <a:ext cx="2971657" cy="567769"/>
            </a:xfrm>
            <a:prstGeom prst="round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a:p>
          </p:txBody>
        </p:sp>
      </p:grpSp>
      <p:sp>
        <p:nvSpPr>
          <p:cNvPr id="13" name="Text Placeholder 3">
            <a:extLst>
              <a:ext uri="{FF2B5EF4-FFF2-40B4-BE49-F238E27FC236}">
                <a16:creationId xmlns:a16="http://schemas.microsoft.com/office/drawing/2014/main" id="{EF18F3A3-7A6C-404E-9BEC-40197828B32A}"/>
              </a:ext>
            </a:extLst>
          </p:cNvPr>
          <p:cNvSpPr>
            <a:spLocks noGrp="1"/>
          </p:cNvSpPr>
          <p:nvPr>
            <p:ph type="body" sz="quarter" idx="27" hasCustomPrompt="1"/>
          </p:nvPr>
        </p:nvSpPr>
        <p:spPr>
          <a:xfrm>
            <a:off x="8402112" y="2097150"/>
            <a:ext cx="2731510" cy="393700"/>
          </a:xfrm>
        </p:spPr>
        <p:txBody>
          <a:bodyPr lIns="0" rIns="0" anchor="ctr">
            <a:normAutofit/>
          </a:bodyPr>
          <a:lstStyle>
            <a:lvl1pPr algn="ctr">
              <a:defRPr sz="1800" b="1">
                <a:solidFill>
                  <a:schemeClr val="bg1"/>
                </a:solidFill>
              </a:defRPr>
            </a:lvl1pPr>
          </a:lstStyle>
          <a:p>
            <a:pPr lvl="0"/>
            <a:r>
              <a:rPr lang="en-US"/>
              <a:t>Title preset in 18pt bold</a:t>
            </a:r>
          </a:p>
        </p:txBody>
      </p:sp>
      <p:sp>
        <p:nvSpPr>
          <p:cNvPr id="14" name="Text Placeholder 3">
            <a:extLst>
              <a:ext uri="{FF2B5EF4-FFF2-40B4-BE49-F238E27FC236}">
                <a16:creationId xmlns:a16="http://schemas.microsoft.com/office/drawing/2014/main" id="{D79299A0-7744-8A4F-8DD2-9389F031437D}"/>
              </a:ext>
            </a:extLst>
          </p:cNvPr>
          <p:cNvSpPr>
            <a:spLocks noGrp="1"/>
          </p:cNvSpPr>
          <p:nvPr>
            <p:ph type="body" sz="quarter" idx="28" hasCustomPrompt="1"/>
          </p:nvPr>
        </p:nvSpPr>
        <p:spPr>
          <a:xfrm>
            <a:off x="4563058" y="2097150"/>
            <a:ext cx="2731510" cy="393700"/>
          </a:xfrm>
        </p:spPr>
        <p:txBody>
          <a:bodyPr lIns="0" rIns="0" anchor="ctr">
            <a:normAutofit/>
          </a:bodyPr>
          <a:lstStyle>
            <a:lvl1pPr algn="ctr">
              <a:defRPr sz="1800" b="1">
                <a:solidFill>
                  <a:schemeClr val="bg1"/>
                </a:solidFill>
              </a:defRPr>
            </a:lvl1pPr>
          </a:lstStyle>
          <a:p>
            <a:pPr lvl="0"/>
            <a:r>
              <a:rPr lang="en-US"/>
              <a:t>Title preset in 18pt bold</a:t>
            </a:r>
          </a:p>
        </p:txBody>
      </p:sp>
      <p:sp>
        <p:nvSpPr>
          <p:cNvPr id="15" name="Text Placeholder 3">
            <a:extLst>
              <a:ext uri="{FF2B5EF4-FFF2-40B4-BE49-F238E27FC236}">
                <a16:creationId xmlns:a16="http://schemas.microsoft.com/office/drawing/2014/main" id="{EF5C3E1D-0191-8E47-BDD9-C9C86B107864}"/>
              </a:ext>
            </a:extLst>
          </p:cNvPr>
          <p:cNvSpPr>
            <a:spLocks noGrp="1"/>
          </p:cNvSpPr>
          <p:nvPr>
            <p:ph type="body" sz="quarter" idx="29" hasCustomPrompt="1"/>
          </p:nvPr>
        </p:nvSpPr>
        <p:spPr>
          <a:xfrm>
            <a:off x="712292" y="2097150"/>
            <a:ext cx="2731510" cy="393700"/>
          </a:xfrm>
        </p:spPr>
        <p:txBody>
          <a:bodyPr lIns="0" rIns="0" anchor="ctr">
            <a:normAutofit/>
          </a:bodyPr>
          <a:lstStyle>
            <a:lvl1pPr algn="ctr">
              <a:defRPr sz="1800" b="1">
                <a:solidFill>
                  <a:schemeClr val="bg1"/>
                </a:solidFill>
              </a:defRPr>
            </a:lvl1pPr>
          </a:lstStyle>
          <a:p>
            <a:pPr lvl="0"/>
            <a:r>
              <a:rPr lang="en-US"/>
              <a:t>Title preset in 18pt bold</a:t>
            </a:r>
          </a:p>
        </p:txBody>
      </p:sp>
      <p:sp>
        <p:nvSpPr>
          <p:cNvPr id="16" name="Text Placeholder 3">
            <a:extLst>
              <a:ext uri="{FF2B5EF4-FFF2-40B4-BE49-F238E27FC236}">
                <a16:creationId xmlns:a16="http://schemas.microsoft.com/office/drawing/2014/main" id="{F8614F00-7E24-7942-B84E-5066D9CB6120}"/>
              </a:ext>
            </a:extLst>
          </p:cNvPr>
          <p:cNvSpPr>
            <a:spLocks noGrp="1"/>
          </p:cNvSpPr>
          <p:nvPr>
            <p:ph type="body" sz="quarter" idx="30" hasCustomPrompt="1"/>
          </p:nvPr>
        </p:nvSpPr>
        <p:spPr>
          <a:xfrm>
            <a:off x="640637"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a:t>First level</a:t>
            </a:r>
          </a:p>
          <a:p>
            <a:pPr lvl="2"/>
            <a:r>
              <a:rPr lang="en-US"/>
              <a:t>Second level</a:t>
            </a:r>
          </a:p>
          <a:p>
            <a:pPr lvl="3"/>
            <a:r>
              <a:rPr lang="en-US"/>
              <a:t>Third level</a:t>
            </a:r>
          </a:p>
          <a:p>
            <a:pPr lvl="4"/>
            <a:r>
              <a:rPr lang="en-US"/>
              <a:t>Fourth level</a:t>
            </a:r>
          </a:p>
        </p:txBody>
      </p:sp>
      <p:sp>
        <p:nvSpPr>
          <p:cNvPr id="17" name="Text Placeholder 3">
            <a:extLst>
              <a:ext uri="{FF2B5EF4-FFF2-40B4-BE49-F238E27FC236}">
                <a16:creationId xmlns:a16="http://schemas.microsoft.com/office/drawing/2014/main" id="{7C7100CF-3FE9-494C-BB28-D8387C862C9B}"/>
              </a:ext>
            </a:extLst>
          </p:cNvPr>
          <p:cNvSpPr>
            <a:spLocks noGrp="1"/>
          </p:cNvSpPr>
          <p:nvPr>
            <p:ph type="body" sz="quarter" idx="31" hasCustomPrompt="1"/>
          </p:nvPr>
        </p:nvSpPr>
        <p:spPr>
          <a:xfrm>
            <a:off x="4471619"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a:t>First level</a:t>
            </a:r>
          </a:p>
          <a:p>
            <a:pPr lvl="2"/>
            <a:r>
              <a:rPr lang="en-US"/>
              <a:t>Second level</a:t>
            </a:r>
          </a:p>
          <a:p>
            <a:pPr lvl="3"/>
            <a:r>
              <a:rPr lang="en-US"/>
              <a:t>Third level</a:t>
            </a:r>
          </a:p>
          <a:p>
            <a:pPr lvl="4"/>
            <a:r>
              <a:rPr lang="en-US"/>
              <a:t>Fourth level</a:t>
            </a:r>
          </a:p>
        </p:txBody>
      </p:sp>
      <p:sp>
        <p:nvSpPr>
          <p:cNvPr id="18" name="Text Placeholder 3">
            <a:extLst>
              <a:ext uri="{FF2B5EF4-FFF2-40B4-BE49-F238E27FC236}">
                <a16:creationId xmlns:a16="http://schemas.microsoft.com/office/drawing/2014/main" id="{C53813F6-479B-D347-9AA1-E09B838EFAF8}"/>
              </a:ext>
            </a:extLst>
          </p:cNvPr>
          <p:cNvSpPr>
            <a:spLocks noGrp="1"/>
          </p:cNvSpPr>
          <p:nvPr>
            <p:ph type="body" sz="quarter" idx="32" hasCustomPrompt="1"/>
          </p:nvPr>
        </p:nvSpPr>
        <p:spPr>
          <a:xfrm>
            <a:off x="8302610"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0700" indent="-169863">
              <a:lnSpc>
                <a:spcPct val="110000"/>
              </a:lnSpc>
              <a:buFont typeface="Arial" panose="020B0604020202020204" pitchFamily="34" charset="0"/>
              <a:buChar char="•"/>
              <a:tabLst/>
              <a:defRPr sz="1600">
                <a:solidFill>
                  <a:srgbClr val="63666A"/>
                </a:solidFill>
              </a:defRPr>
            </a:lvl4pPr>
            <a:lvl5pPr marL="694944" indent="-173736">
              <a:lnSpc>
                <a:spcPct val="110000"/>
              </a:lnSpc>
              <a:buFont typeface="System Font Regular"/>
              <a:buChar char="–"/>
              <a:tabLst/>
              <a:defRPr sz="1600">
                <a:solidFill>
                  <a:srgbClr val="63666A"/>
                </a:solidFill>
              </a:defRPr>
            </a:lvl5pPr>
          </a:lstStyle>
          <a:p>
            <a:pPr lvl="0"/>
            <a:r>
              <a:rPr lang="en-US"/>
              <a:t>First level</a:t>
            </a:r>
          </a:p>
          <a:p>
            <a:pPr lvl="2"/>
            <a:r>
              <a:rPr lang="en-US"/>
              <a:t>Second level</a:t>
            </a:r>
          </a:p>
          <a:p>
            <a:pPr lvl="3"/>
            <a:r>
              <a:rPr lang="en-US"/>
              <a:t>Third level</a:t>
            </a:r>
          </a:p>
          <a:p>
            <a:pPr lvl="4"/>
            <a:r>
              <a:rPr lang="en-US"/>
              <a:t>Fourth level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2205527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line &amp; Subhea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a:xfrm>
            <a:off x="457200" y="6272784"/>
            <a:ext cx="4114800" cy="292608"/>
          </a:xfrm>
          <a:prstGeom prst="rect">
            <a:avLst/>
          </a:prstGeom>
        </p:spPr>
        <p:txBody>
          <a:bodyPr/>
          <a:lstStyle/>
          <a:p>
            <a:endParaRPr lang="en-US"/>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64800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image" Target="../media/image3.png"/><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8" Type="http://schemas.openxmlformats.org/officeDocument/2006/relationships/slideLayout" Target="../slideLayouts/slideLayout1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theme" Target="../theme/theme2.xml"/><Relationship Id="rId20" Type="http://schemas.openxmlformats.org/officeDocument/2006/relationships/slideLayout" Target="../slideLayouts/slideLayout24.xml"/><Relationship Id="rId41"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3.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image" Target="../media/image3.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8" Type="http://schemas.openxmlformats.org/officeDocument/2006/relationships/slideLayout" Target="../slideLayouts/slideLayout63.xml"/><Relationship Id="rId51" Type="http://schemas.openxmlformats.org/officeDocument/2006/relationships/theme" Target="../theme/theme4.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1" Type="http://schemas.openxmlformats.org/officeDocument/2006/relationships/slideLayout" Target="../slideLayouts/slideLayout56.xml"/><Relationship Id="rId6"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41" Type="http://schemas.openxmlformats.org/officeDocument/2006/relationships/image" Target="../media/image27.emf"/><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theme" Target="../theme/theme5.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8" Type="http://schemas.openxmlformats.org/officeDocument/2006/relationships/slideLayout" Target="../slideLayouts/slideLayout113.xml"/><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theme" Target="../theme/theme6.xml"/><Relationship Id="rId1" Type="http://schemas.openxmlformats.org/officeDocument/2006/relationships/slideLayout" Target="../slideLayouts/slideLayout145.xml"/><Relationship Id="rId5" Type="http://schemas.openxmlformats.org/officeDocument/2006/relationships/image" Target="../media/image68.svg"/><Relationship Id="rId4" Type="http://schemas.openxmlformats.org/officeDocument/2006/relationships/image" Target="../media/image6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AB9D5A-2F14-0745-A62A-0076E05165BF}"/>
              </a:ext>
            </a:extLst>
          </p:cNvPr>
          <p:cNvSpPr>
            <a:spLocks noGrp="1"/>
          </p:cNvSpPr>
          <p:nvPr>
            <p:ph type="title"/>
          </p:nvPr>
        </p:nvSpPr>
        <p:spPr>
          <a:xfrm>
            <a:off x="457199" y="457201"/>
            <a:ext cx="11275621" cy="74220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9DCF9356-F68B-7940-85A5-10432F39B7A8}"/>
              </a:ext>
            </a:extLst>
          </p:cNvPr>
          <p:cNvSpPr>
            <a:spLocks noGrp="1"/>
          </p:cNvSpPr>
          <p:nvPr>
            <p:ph type="body" idx="1"/>
          </p:nvPr>
        </p:nvSpPr>
        <p:spPr>
          <a:xfrm>
            <a:off x="457200" y="1825625"/>
            <a:ext cx="11274552" cy="409425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62F361F-B468-7949-B8EB-A6D97D0D1BD8}"/>
              </a:ext>
            </a:extLst>
          </p:cNvPr>
          <p:cNvSpPr>
            <a:spLocks noGrp="1"/>
          </p:cNvSpPr>
          <p:nvPr>
            <p:ph type="ftr" sz="quarter" idx="3"/>
          </p:nvPr>
        </p:nvSpPr>
        <p:spPr>
          <a:xfrm>
            <a:off x="457200" y="6270170"/>
            <a:ext cx="4114800" cy="294907"/>
          </a:xfrm>
          <a:prstGeom prst="rect">
            <a:avLst/>
          </a:prstGeom>
        </p:spPr>
        <p:txBody>
          <a:bodyPr vert="horz" lIns="0" tIns="0" rIns="0" bIns="0" rtlCol="0" anchor="b" anchorCtr="0"/>
          <a:lstStyle>
            <a:lvl1pPr marL="0" indent="0" algn="l">
              <a:tabLst>
                <a:tab pos="446088" algn="l"/>
                <a:tab pos="963613" algn="l"/>
                <a:tab pos="1363663" algn="l"/>
              </a:tabLst>
              <a:defRPr sz="650">
                <a:solidFill>
                  <a:srgbClr val="63666A"/>
                </a:solidFill>
                <a:latin typeface="Arial" panose="020B0604020202020204" pitchFamily="34" charset="0"/>
                <a:cs typeface="Arial" panose="020B0604020202020204" pitchFamily="34" charset="0"/>
              </a:defRPr>
            </a:lvl1pPr>
          </a:lstStyle>
          <a:p>
            <a:endParaRPr lang="en-US"/>
          </a:p>
        </p:txBody>
      </p:sp>
      <p:pic>
        <p:nvPicPr>
          <p:cNvPr id="12" name="Picture 11" descr="A close up of a sign&#10;&#10;Description automatically generated">
            <a:extLst>
              <a:ext uri="{FF2B5EF4-FFF2-40B4-BE49-F238E27FC236}">
                <a16:creationId xmlns:a16="http://schemas.microsoft.com/office/drawing/2014/main" id="{FB4F19F9-9FB4-9347-AF08-14B8BA01CE67}"/>
              </a:ext>
            </a:extLst>
          </p:cNvPr>
          <p:cNvPicPr>
            <a:picLocks noChangeAspect="1"/>
          </p:cNvPicPr>
          <p:nvPr userDrawn="1"/>
        </p:nvPicPr>
        <p:blipFill>
          <a:blip r:embed="rId6"/>
          <a:stretch>
            <a:fillRect/>
          </a:stretch>
        </p:blipFill>
        <p:spPr>
          <a:xfrm>
            <a:off x="10037828" y="5988686"/>
            <a:ext cx="1788224" cy="576072"/>
          </a:xfrm>
          <a:prstGeom prst="rect">
            <a:avLst/>
          </a:prstGeom>
        </p:spPr>
      </p:pic>
    </p:spTree>
    <p:extLst>
      <p:ext uri="{BB962C8B-B14F-4D97-AF65-F5344CB8AC3E}">
        <p14:creationId xmlns:p14="http://schemas.microsoft.com/office/powerpoint/2010/main" val="411786696"/>
      </p:ext>
    </p:extLst>
  </p:cSld>
  <p:clrMap bg1="lt1" tx1="dk1" bg2="lt2" tx2="dk2" accent1="accent1" accent2="accent2" accent3="accent3" accent4="accent4" accent5="accent5" accent6="accent6" hlink="hlink" folHlink="folHlink"/>
  <p:sldLayoutIdLst>
    <p:sldLayoutId id="2147483961" r:id="rId1"/>
    <p:sldLayoutId id="2147483956" r:id="rId2"/>
    <p:sldLayoutId id="2147483957" r:id="rId3"/>
    <p:sldLayoutId id="2147483958" r:id="rId4"/>
  </p:sldLayoutIdLst>
  <p:hf sldNum="0" hdr="0" ftr="0" dt="0"/>
  <p:txStyles>
    <p:titleStyle>
      <a:lvl1pPr algn="l" defTabSz="914400" rtl="0" eaLnBrk="1" latinLnBrk="0" hangingPunct="1">
        <a:lnSpc>
          <a:spcPct val="90000"/>
        </a:lnSpc>
        <a:spcBef>
          <a:spcPct val="0"/>
        </a:spcBef>
        <a:buNone/>
        <a:defRPr sz="5100" b="1" kern="1200">
          <a:solidFill>
            <a:srgbClr val="1D4F9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75E07-8257-EC44-9571-54D42FDE6E23}"/>
              </a:ext>
            </a:extLst>
          </p:cNvPr>
          <p:cNvSpPr>
            <a:spLocks noGrp="1"/>
          </p:cNvSpPr>
          <p:nvPr>
            <p:ph type="title"/>
          </p:nvPr>
        </p:nvSpPr>
        <p:spPr>
          <a:xfrm>
            <a:off x="457200" y="457201"/>
            <a:ext cx="11274552" cy="5080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3805011-73CB-414B-94A2-9C5ABBC3F71A}"/>
              </a:ext>
            </a:extLst>
          </p:cNvPr>
          <p:cNvSpPr>
            <a:spLocks noGrp="1"/>
          </p:cNvSpPr>
          <p:nvPr>
            <p:ph type="body" idx="1"/>
          </p:nvPr>
        </p:nvSpPr>
        <p:spPr>
          <a:xfrm>
            <a:off x="457200" y="2011680"/>
            <a:ext cx="11274552" cy="387665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descr="A picture containing drawing&#10;&#10;Description automatically generated">
            <a:extLst>
              <a:ext uri="{FF2B5EF4-FFF2-40B4-BE49-F238E27FC236}">
                <a16:creationId xmlns:a16="http://schemas.microsoft.com/office/drawing/2014/main" id="{FD93F5ED-DE2C-9C44-A0E3-5BC8442FE273}"/>
              </a:ext>
            </a:extLst>
          </p:cNvPr>
          <p:cNvPicPr>
            <a:picLocks noChangeAspect="1"/>
          </p:cNvPicPr>
          <p:nvPr userDrawn="1"/>
        </p:nvPicPr>
        <p:blipFill>
          <a:blip r:embed="rId47"/>
          <a:stretch>
            <a:fillRect/>
          </a:stretch>
        </p:blipFill>
        <p:spPr>
          <a:xfrm>
            <a:off x="11361181" y="5987242"/>
            <a:ext cx="457200" cy="577516"/>
          </a:xfrm>
          <a:prstGeom prst="rect">
            <a:avLst/>
          </a:prstGeom>
        </p:spPr>
      </p:pic>
      <p:sp>
        <p:nvSpPr>
          <p:cNvPr id="17" name="Footer Placeholder 16">
            <a:extLst>
              <a:ext uri="{FF2B5EF4-FFF2-40B4-BE49-F238E27FC236}">
                <a16:creationId xmlns:a16="http://schemas.microsoft.com/office/drawing/2014/main" id="{4DCDF88B-23C5-A94A-8B38-573834958563}"/>
              </a:ext>
            </a:extLst>
          </p:cNvPr>
          <p:cNvSpPr>
            <a:spLocks noGrp="1"/>
          </p:cNvSpPr>
          <p:nvPr>
            <p:ph type="ftr" sz="quarter" idx="3"/>
          </p:nvPr>
        </p:nvSpPr>
        <p:spPr>
          <a:xfrm>
            <a:off x="457200" y="6272784"/>
            <a:ext cx="4114800" cy="292608"/>
          </a:xfrm>
          <a:prstGeom prst="rect">
            <a:avLst/>
          </a:prstGeom>
        </p:spPr>
        <p:txBody>
          <a:bodyPr vert="horz" lIns="0" tIns="0" rIns="0" bIns="0" rtlCol="0" anchor="b" anchorCtr="0"/>
          <a:lstStyle>
            <a:lvl1pPr marL="0" indent="0" algn="l">
              <a:tabLst>
                <a:tab pos="444500" algn="l"/>
                <a:tab pos="968375" algn="l"/>
                <a:tab pos="1360488" algn="l"/>
              </a:tabLst>
              <a:defRPr sz="650">
                <a:solidFill>
                  <a:srgbClr val="63666A"/>
                </a:solidFill>
              </a:defRPr>
            </a:lvl1pPr>
          </a:lstStyle>
          <a:p>
            <a:endParaRPr lang="en-US"/>
          </a:p>
        </p:txBody>
      </p:sp>
    </p:spTree>
    <p:extLst>
      <p:ext uri="{BB962C8B-B14F-4D97-AF65-F5344CB8AC3E}">
        <p14:creationId xmlns:p14="http://schemas.microsoft.com/office/powerpoint/2010/main" val="69026939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82" r:id="rId3"/>
    <p:sldLayoutId id="2147483751" r:id="rId4"/>
    <p:sldLayoutId id="2147483783" r:id="rId5"/>
    <p:sldLayoutId id="2147483772" r:id="rId6"/>
    <p:sldLayoutId id="2147483787" r:id="rId7"/>
    <p:sldLayoutId id="2147483758" r:id="rId8"/>
    <p:sldLayoutId id="2147483788" r:id="rId9"/>
    <p:sldLayoutId id="2147483769" r:id="rId10"/>
    <p:sldLayoutId id="2147483789" r:id="rId11"/>
    <p:sldLayoutId id="2147483790" r:id="rId12"/>
    <p:sldLayoutId id="2147483792" r:id="rId13"/>
    <p:sldLayoutId id="2147483791" r:id="rId14"/>
    <p:sldLayoutId id="2147483754" r:id="rId15"/>
    <p:sldLayoutId id="2147483766" r:id="rId16"/>
    <p:sldLayoutId id="2147483767" r:id="rId17"/>
    <p:sldLayoutId id="2147483768" r:id="rId18"/>
    <p:sldLayoutId id="2147483764" r:id="rId19"/>
    <p:sldLayoutId id="2147483765" r:id="rId20"/>
    <p:sldLayoutId id="2147483755" r:id="rId21"/>
    <p:sldLayoutId id="2147483756" r:id="rId22"/>
    <p:sldLayoutId id="2147483757" r:id="rId23"/>
    <p:sldLayoutId id="2147483763" r:id="rId24"/>
    <p:sldLayoutId id="2147483770" r:id="rId25"/>
    <p:sldLayoutId id="2147483771" r:id="rId26"/>
    <p:sldLayoutId id="2147483784" r:id="rId27"/>
    <p:sldLayoutId id="2147483785" r:id="rId28"/>
    <p:sldLayoutId id="2147483786" r:id="rId29"/>
    <p:sldLayoutId id="2147483773" r:id="rId30"/>
    <p:sldLayoutId id="2147483774" r:id="rId31"/>
    <p:sldLayoutId id="2147483775" r:id="rId32"/>
    <p:sldLayoutId id="2147483777" r:id="rId33"/>
    <p:sldLayoutId id="2147483776" r:id="rId34"/>
    <p:sldLayoutId id="2147483778" r:id="rId35"/>
    <p:sldLayoutId id="2147483779" r:id="rId36"/>
    <p:sldLayoutId id="2147483780" r:id="rId37"/>
    <p:sldLayoutId id="2147483781" r:id="rId38"/>
    <p:sldLayoutId id="2147483796" r:id="rId39"/>
    <p:sldLayoutId id="2147483794" r:id="rId40"/>
    <p:sldLayoutId id="2147483795" r:id="rId41"/>
    <p:sldLayoutId id="2147483798" r:id="rId42"/>
    <p:sldLayoutId id="2147483797" r:id="rId43"/>
    <p:sldLayoutId id="2147483799" r:id="rId44"/>
    <p:sldLayoutId id="2147483800" r:id="rId45"/>
  </p:sldLayoutIdLst>
  <p:hf sldNum="0" hdr="0" ftr="0" dt="0"/>
  <p:txStyles>
    <p:titleStyle>
      <a:lvl1pPr algn="l" defTabSz="914400" rtl="0" eaLnBrk="1" latinLnBrk="0" hangingPunct="1">
        <a:lnSpc>
          <a:spcPct val="90000"/>
        </a:lnSpc>
        <a:spcBef>
          <a:spcPct val="0"/>
        </a:spcBef>
        <a:buNone/>
        <a:defRPr sz="3200" b="0" kern="1200">
          <a:solidFill>
            <a:srgbClr val="1D4F91"/>
          </a:solidFill>
          <a:latin typeface="+mj-lt"/>
          <a:ea typeface="+mj-ea"/>
          <a:cs typeface="Arial" panose="020B0604020202020204" pitchFamily="34" charset="0"/>
        </a:defRPr>
      </a:lvl1pPr>
    </p:titleStyle>
    <p:bodyStyle>
      <a:lvl1pPr marL="0" indent="0" algn="l" defTabSz="914400" rtl="0" eaLnBrk="1" latinLnBrk="0" hangingPunct="1">
        <a:lnSpc>
          <a:spcPct val="11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6075" indent="-173038" algn="l" defTabSz="914400" rtl="0" eaLnBrk="1" latinLnBrk="0" hangingPunct="1">
        <a:lnSpc>
          <a:spcPct val="110000"/>
        </a:lnSpc>
        <a:spcBef>
          <a:spcPts val="500"/>
        </a:spcBef>
        <a:buFont typeface="Arial" panose="020B0604020202020204" pitchFamily="34" charset="0"/>
        <a:buChar char="•"/>
        <a:tabLst/>
        <a:defRPr sz="1600" b="0" kern="1200">
          <a:solidFill>
            <a:srgbClr val="63666A"/>
          </a:solidFill>
          <a:latin typeface="Arial" panose="020B0604020202020204" pitchFamily="34" charset="0"/>
          <a:ea typeface="+mn-ea"/>
          <a:cs typeface="Arial" panose="020B0604020202020204" pitchFamily="34" charset="0"/>
        </a:defRPr>
      </a:lvl2pPr>
      <a:lvl3pPr marL="520700"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69863" algn="l" defTabSz="914400" rtl="0" eaLnBrk="1" latinLnBrk="0" hangingPunct="1">
        <a:lnSpc>
          <a:spcPct val="11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363"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AD2FDFF-86F8-724D-94FA-E50685248A9E}"/>
              </a:ext>
            </a:extLst>
          </p:cNvPr>
          <p:cNvSpPr>
            <a:spLocks noGrp="1"/>
          </p:cNvSpPr>
          <p:nvPr>
            <p:ph type="ftr" sz="quarter" idx="3"/>
          </p:nvPr>
        </p:nvSpPr>
        <p:spPr>
          <a:xfrm>
            <a:off x="3275076" y="6117336"/>
            <a:ext cx="5641848" cy="448056"/>
          </a:xfrm>
          <a:prstGeom prst="rect">
            <a:avLst/>
          </a:prstGeom>
        </p:spPr>
        <p:txBody>
          <a:bodyPr vert="horz" lIns="0" tIns="0" rIns="0" bIns="0" rtlCol="0" anchor="b" anchorCtr="0"/>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bg1"/>
                </a:solidFill>
              </a:defRPr>
            </a:lvl1pPr>
          </a:lstStyle>
          <a:p>
            <a:endParaRPr lang="en-US"/>
          </a:p>
        </p:txBody>
      </p:sp>
    </p:spTree>
    <p:extLst>
      <p:ext uri="{BB962C8B-B14F-4D97-AF65-F5344CB8AC3E}">
        <p14:creationId xmlns:p14="http://schemas.microsoft.com/office/powerpoint/2010/main" val="222334586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75E07-8257-EC44-9571-54D42FDE6E23}"/>
              </a:ext>
            </a:extLst>
          </p:cNvPr>
          <p:cNvSpPr>
            <a:spLocks noGrp="1"/>
          </p:cNvSpPr>
          <p:nvPr>
            <p:ph type="title"/>
          </p:nvPr>
        </p:nvSpPr>
        <p:spPr>
          <a:xfrm>
            <a:off x="457200" y="457201"/>
            <a:ext cx="11274552" cy="5080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3805011-73CB-414B-94A2-9C5ABBC3F71A}"/>
              </a:ext>
            </a:extLst>
          </p:cNvPr>
          <p:cNvSpPr>
            <a:spLocks noGrp="1"/>
          </p:cNvSpPr>
          <p:nvPr>
            <p:ph type="body" idx="1"/>
          </p:nvPr>
        </p:nvSpPr>
        <p:spPr>
          <a:xfrm>
            <a:off x="457200" y="2011680"/>
            <a:ext cx="11274552" cy="387665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picture containing drawing&#10;&#10;Description automatically generated">
            <a:extLst>
              <a:ext uri="{FF2B5EF4-FFF2-40B4-BE49-F238E27FC236}">
                <a16:creationId xmlns:a16="http://schemas.microsoft.com/office/drawing/2014/main" id="{FD93F5ED-DE2C-9C44-A0E3-5BC8442FE273}"/>
              </a:ext>
            </a:extLst>
          </p:cNvPr>
          <p:cNvPicPr>
            <a:picLocks noChangeAspect="1"/>
          </p:cNvPicPr>
          <p:nvPr userDrawn="1"/>
        </p:nvPicPr>
        <p:blipFill>
          <a:blip r:embed="rId52"/>
          <a:stretch>
            <a:fillRect/>
          </a:stretch>
        </p:blipFill>
        <p:spPr>
          <a:xfrm>
            <a:off x="11361181" y="5987242"/>
            <a:ext cx="457200" cy="577516"/>
          </a:xfrm>
          <a:prstGeom prst="rect">
            <a:avLst/>
          </a:prstGeom>
        </p:spPr>
      </p:pic>
    </p:spTree>
    <p:extLst>
      <p:ext uri="{BB962C8B-B14F-4D97-AF65-F5344CB8AC3E}">
        <p14:creationId xmlns:p14="http://schemas.microsoft.com/office/powerpoint/2010/main" val="2739016683"/>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891" r:id="rId48"/>
    <p:sldLayoutId id="2147483893" r:id="rId49"/>
    <p:sldLayoutId id="2147483894" r:id="rId50"/>
  </p:sldLayoutIdLst>
  <p:hf sldNum="0" hdr="0" ftr="0" dt="0"/>
  <p:txStyles>
    <p:titleStyle>
      <a:lvl1pPr algn="l" defTabSz="914400" rtl="0" eaLnBrk="1" latinLnBrk="0" hangingPunct="1">
        <a:lnSpc>
          <a:spcPct val="90000"/>
        </a:lnSpc>
        <a:spcBef>
          <a:spcPct val="0"/>
        </a:spcBef>
        <a:buNone/>
        <a:defRPr sz="3200" b="0" kern="1200">
          <a:solidFill>
            <a:srgbClr val="1D4F91"/>
          </a:solidFill>
          <a:latin typeface="+mj-lt"/>
          <a:ea typeface="+mj-ea"/>
          <a:cs typeface="Arial" panose="020B0604020202020204" pitchFamily="34" charset="0"/>
        </a:defRPr>
      </a:lvl1pPr>
    </p:titleStyle>
    <p:bodyStyle>
      <a:lvl1pPr marL="0" indent="0" algn="l" defTabSz="914400" rtl="0" eaLnBrk="1" latinLnBrk="0" hangingPunct="1">
        <a:lnSpc>
          <a:spcPct val="11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6075" indent="-173038" algn="l" defTabSz="914400" rtl="0" eaLnBrk="1" latinLnBrk="0" hangingPunct="1">
        <a:lnSpc>
          <a:spcPct val="110000"/>
        </a:lnSpc>
        <a:spcBef>
          <a:spcPts val="500"/>
        </a:spcBef>
        <a:buFont typeface="Arial" panose="020B0604020202020204" pitchFamily="34" charset="0"/>
        <a:buChar char="•"/>
        <a:tabLst/>
        <a:defRPr sz="1600" b="0" kern="1200">
          <a:solidFill>
            <a:srgbClr val="63666A"/>
          </a:solidFill>
          <a:latin typeface="Arial" panose="020B0604020202020204" pitchFamily="34" charset="0"/>
          <a:ea typeface="+mn-ea"/>
          <a:cs typeface="Arial" panose="020B0604020202020204" pitchFamily="34" charset="0"/>
        </a:defRPr>
      </a:lvl2pPr>
      <a:lvl3pPr marL="520700"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69863" algn="l" defTabSz="914400" rtl="0" eaLnBrk="1" latinLnBrk="0" hangingPunct="1">
        <a:lnSpc>
          <a:spcPct val="11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363"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932FFB-754E-478A-81B6-FC23B93C219B}"/>
              </a:ext>
            </a:extLst>
          </p:cNvPr>
          <p:cNvSpPr>
            <a:spLocks noGrp="1"/>
          </p:cNvSpPr>
          <p:nvPr>
            <p:ph type="title"/>
          </p:nvPr>
        </p:nvSpPr>
        <p:spPr>
          <a:xfrm>
            <a:off x="457200" y="457200"/>
            <a:ext cx="11274552" cy="502920"/>
          </a:xfrm>
          <a:prstGeom prst="rect">
            <a:avLst/>
          </a:prstGeom>
        </p:spPr>
        <p:txBody>
          <a:bodyPr vert="horz" wrap="square"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E4FCC968-DF4E-49AF-BAC4-AD1E9669EF74}"/>
              </a:ext>
            </a:extLst>
          </p:cNvPr>
          <p:cNvSpPr>
            <a:spLocks noGrp="1"/>
          </p:cNvSpPr>
          <p:nvPr>
            <p:ph type="body" idx="1"/>
          </p:nvPr>
        </p:nvSpPr>
        <p:spPr>
          <a:xfrm>
            <a:off x="457200" y="1645920"/>
            <a:ext cx="11274552" cy="4206240"/>
          </a:xfrm>
          <a:prstGeom prst="rect">
            <a:avLst/>
          </a:prstGeom>
        </p:spPr>
        <p:txBody>
          <a:bodyPr vert="horz" lIns="0" tIns="0" rIns="0" bIns="0" rtlCol="0">
            <a:noAutofit/>
          </a:bodyPr>
          <a:lstStyle/>
          <a:p>
            <a:pPr lvl="0"/>
            <a:r>
              <a:rPr lang="en-US"/>
              <a:t>First level is 18 pt. with ‘no width non-breaking space’ as bullet</a:t>
            </a:r>
          </a:p>
          <a:p>
            <a:pPr lvl="1"/>
            <a:r>
              <a:rPr lang="en-US"/>
              <a:t>Second level is 18 pt. with normal bullet flush left at margin</a:t>
            </a:r>
          </a:p>
          <a:p>
            <a:pPr lvl="2"/>
            <a:r>
              <a:rPr lang="en-US"/>
              <a:t>Third level is 18 pt. with dashed bullet with indent </a:t>
            </a:r>
          </a:p>
          <a:p>
            <a:pPr lvl="3"/>
            <a:r>
              <a:rPr lang="en-US"/>
              <a:t>Fourth level is 18 pt. with normal bullet with indent</a:t>
            </a:r>
          </a:p>
          <a:p>
            <a:pPr lvl="4"/>
            <a:r>
              <a:rPr lang="en-US"/>
              <a:t>Fifth level is 18 pt. with light open bullet with indent </a:t>
            </a:r>
          </a:p>
          <a:p>
            <a:pPr lvl="5"/>
            <a:r>
              <a:rPr lang="en-US"/>
              <a:t>Sixth level is 18 pt. </a:t>
            </a:r>
          </a:p>
          <a:p>
            <a:pPr lvl="6"/>
            <a:r>
              <a:rPr lang="en-US"/>
              <a:t>Seventh level is 18 pt. </a:t>
            </a:r>
          </a:p>
          <a:p>
            <a:pPr lvl="7"/>
            <a:r>
              <a:rPr lang="en-US"/>
              <a:t>Eighth Level is 18 pt.</a:t>
            </a:r>
          </a:p>
          <a:p>
            <a:pPr lvl="8"/>
            <a:r>
              <a:rPr lang="en-US"/>
              <a:t>Ninth level is 18 pt. </a:t>
            </a:r>
          </a:p>
          <a:p>
            <a:pPr lvl="3"/>
            <a:endParaRPr lang="en-US"/>
          </a:p>
        </p:txBody>
      </p:sp>
      <p:sp>
        <p:nvSpPr>
          <p:cNvPr id="4" name="Date Placeholder 3">
            <a:extLst>
              <a:ext uri="{FF2B5EF4-FFF2-40B4-BE49-F238E27FC236}">
                <a16:creationId xmlns:a16="http://schemas.microsoft.com/office/drawing/2014/main" id="{FB28DB05-201E-4874-AE4F-DDB23EAD1393}"/>
              </a:ext>
            </a:extLst>
          </p:cNvPr>
          <p:cNvSpPr>
            <a:spLocks noGrp="1"/>
          </p:cNvSpPr>
          <p:nvPr>
            <p:ph type="dt" sz="half" idx="2"/>
          </p:nvPr>
        </p:nvSpPr>
        <p:spPr>
          <a:xfrm>
            <a:off x="1143729" y="6340216"/>
            <a:ext cx="457200" cy="365125"/>
          </a:xfrm>
          <a:prstGeom prst="rect">
            <a:avLst/>
          </a:prstGeom>
        </p:spPr>
        <p:txBody>
          <a:bodyPr vert="horz" lIns="0" tIns="0" rIns="0" bIns="0" rtlCol="0" anchor="ctr"/>
          <a:lstStyle>
            <a:lvl1pPr algn="l">
              <a:defRPr sz="650">
                <a:solidFill>
                  <a:srgbClr val="9EA0A1"/>
                </a:solidFill>
              </a:defRPr>
            </a:lvl1pPr>
          </a:lstStyle>
          <a:p>
            <a:endParaRPr lang="en-US" dirty="0">
              <a:solidFill>
                <a:srgbClr val="9EA0A1"/>
              </a:solidFill>
            </a:endParaRPr>
          </a:p>
        </p:txBody>
      </p:sp>
      <p:sp>
        <p:nvSpPr>
          <p:cNvPr id="5" name="Footer Placeholder 4">
            <a:extLst>
              <a:ext uri="{FF2B5EF4-FFF2-40B4-BE49-F238E27FC236}">
                <a16:creationId xmlns:a16="http://schemas.microsoft.com/office/drawing/2014/main" id="{A73E0ED5-6973-4409-B8E7-329678C1CE80}"/>
              </a:ext>
            </a:extLst>
          </p:cNvPr>
          <p:cNvSpPr>
            <a:spLocks noGrp="1"/>
          </p:cNvSpPr>
          <p:nvPr>
            <p:ph type="ftr" sz="quarter" idx="3"/>
          </p:nvPr>
        </p:nvSpPr>
        <p:spPr>
          <a:xfrm>
            <a:off x="1604645" y="6340216"/>
            <a:ext cx="5745724" cy="365125"/>
          </a:xfrm>
          <a:prstGeom prst="rect">
            <a:avLst/>
          </a:prstGeom>
        </p:spPr>
        <p:txBody>
          <a:bodyPr vert="horz" wrap="none" lIns="0" tIns="0" rIns="0" bIns="0" rtlCol="0" anchor="ctr"/>
          <a:lstStyle>
            <a:lvl1pPr algn="l">
              <a:defRPr sz="650">
                <a:solidFill>
                  <a:srgbClr val="9EA0A1"/>
                </a:solidFill>
              </a:defRPr>
            </a:lvl1pPr>
          </a:lstStyle>
          <a:p>
            <a:endParaRPr lang="en-US" dirty="0"/>
          </a:p>
        </p:txBody>
      </p:sp>
      <p:sp>
        <p:nvSpPr>
          <p:cNvPr id="6" name="Slide Number Placeholder 5">
            <a:extLst>
              <a:ext uri="{FF2B5EF4-FFF2-40B4-BE49-F238E27FC236}">
                <a16:creationId xmlns:a16="http://schemas.microsoft.com/office/drawing/2014/main" id="{E33EA6E8-FA3D-4357-AC7F-4F1AFEF0A62B}"/>
              </a:ext>
            </a:extLst>
          </p:cNvPr>
          <p:cNvSpPr>
            <a:spLocks noGrp="1"/>
          </p:cNvSpPr>
          <p:nvPr>
            <p:ph type="sldNum" sz="quarter" idx="4"/>
          </p:nvPr>
        </p:nvSpPr>
        <p:spPr>
          <a:xfrm>
            <a:off x="457200" y="6340216"/>
            <a:ext cx="191320" cy="365125"/>
          </a:xfrm>
          <a:prstGeom prst="rect">
            <a:avLst/>
          </a:prstGeom>
        </p:spPr>
        <p:txBody>
          <a:bodyPr vert="horz" lIns="0" tIns="0" rIns="0" bIns="0" rtlCol="0" anchor="ctr"/>
          <a:lstStyle>
            <a:lvl1pPr algn="l">
              <a:defRPr sz="650">
                <a:solidFill>
                  <a:srgbClr val="9EA0A1"/>
                </a:solidFill>
              </a:defRPr>
            </a:lvl1pPr>
          </a:lstStyle>
          <a:p>
            <a:fld id="{0F4B625E-B07D-4363-A8C1-101046C84654}" type="slidenum">
              <a:rPr lang="en-US" smtClean="0"/>
              <a:pPr/>
              <a:t>‹#›</a:t>
            </a:fld>
            <a:r>
              <a:rPr lang="en-US"/>
              <a:t> </a:t>
            </a:r>
          </a:p>
        </p:txBody>
      </p:sp>
      <p:sp>
        <p:nvSpPr>
          <p:cNvPr id="8" name="Rectangle 7">
            <a:extLst>
              <a:ext uri="{FF2B5EF4-FFF2-40B4-BE49-F238E27FC236}">
                <a16:creationId xmlns:a16="http://schemas.microsoft.com/office/drawing/2014/main" id="{4226A73C-5BC2-3643-9A4A-AD34D46D2A83}"/>
              </a:ext>
            </a:extLst>
          </p:cNvPr>
          <p:cNvSpPr/>
          <p:nvPr userDrawn="1"/>
        </p:nvSpPr>
        <p:spPr>
          <a:xfrm>
            <a:off x="0" y="6748272"/>
            <a:ext cx="12192000" cy="109728"/>
          </a:xfrm>
          <a:prstGeom prst="rect">
            <a:avLst/>
          </a:prstGeom>
          <a:gradFill>
            <a:gsLst>
              <a:gs pos="0">
                <a:schemeClr val="accent1"/>
              </a:gs>
              <a:gs pos="62000">
                <a:srgbClr val="57388C"/>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a:extLst>
              <a:ext uri="{FF2B5EF4-FFF2-40B4-BE49-F238E27FC236}">
                <a16:creationId xmlns:a16="http://schemas.microsoft.com/office/drawing/2014/main" id="{0F87EAB3-5B0F-FD40-ABA9-F222B344C4EF}"/>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1273648" y="5974542"/>
            <a:ext cx="458104" cy="578658"/>
          </a:xfrm>
          <a:prstGeom prst="rect">
            <a:avLst/>
          </a:prstGeom>
        </p:spPr>
      </p:pic>
    </p:spTree>
    <p:extLst>
      <p:ext uri="{BB962C8B-B14F-4D97-AF65-F5344CB8AC3E}">
        <p14:creationId xmlns:p14="http://schemas.microsoft.com/office/powerpoint/2010/main" val="2675273275"/>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 id="2147483925" r:id="rId30"/>
    <p:sldLayoutId id="2147483926" r:id="rId31"/>
    <p:sldLayoutId id="2147483927" r:id="rId32"/>
    <p:sldLayoutId id="2147483928" r:id="rId33"/>
    <p:sldLayoutId id="2147483929" r:id="rId34"/>
    <p:sldLayoutId id="2147483930" r:id="rId35"/>
    <p:sldLayoutId id="2147483931" r:id="rId36"/>
    <p:sldLayoutId id="2147483932" r:id="rId37"/>
    <p:sldLayoutId id="2147483933" r:id="rId38"/>
    <p:sldLayoutId id="2147483934" r:id="rId39"/>
  </p:sldLayoutIdLs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0" indent="0" algn="l" defTabSz="914400" rtl="0" eaLnBrk="1" latinLnBrk="0" hangingPunct="1">
        <a:lnSpc>
          <a:spcPct val="120000"/>
        </a:lnSpc>
        <a:spcBef>
          <a:spcPts val="300"/>
        </a:spcBef>
        <a:spcAft>
          <a:spcPts val="600"/>
        </a:spcAft>
        <a:buFont typeface="Open Sans" panose="020B0606030504020204" pitchFamily="34" charset="0"/>
        <a:buChar char="﻿"/>
        <a:defRPr sz="1800" b="0" kern="1200">
          <a:solidFill>
            <a:schemeClr val="tx1"/>
          </a:solidFill>
          <a:latin typeface="+mn-lt"/>
          <a:ea typeface="+mn-ea"/>
          <a:cs typeface="+mn-cs"/>
        </a:defRPr>
      </a:lvl1pPr>
      <a:lvl2pPr marL="0" indent="-287338" algn="l" defTabSz="914400" rtl="0" eaLnBrk="1" latinLnBrk="0" hangingPunct="1">
        <a:lnSpc>
          <a:spcPct val="90000"/>
        </a:lnSpc>
        <a:spcBef>
          <a:spcPts val="300"/>
        </a:spcBef>
        <a:spcAft>
          <a:spcPts val="600"/>
        </a:spcAft>
        <a:buFont typeface="Arial" panose="020B0604020202020204" pitchFamily="34" charset="0"/>
        <a:buChar char="•"/>
        <a:defRPr sz="1800" kern="1200">
          <a:solidFill>
            <a:schemeClr val="tx1"/>
          </a:solidFill>
          <a:latin typeface="+mn-lt"/>
          <a:ea typeface="+mn-ea"/>
          <a:cs typeface="+mn-cs"/>
        </a:defRPr>
      </a:lvl2pPr>
      <a:lvl3pPr marL="594360" indent="-288925" algn="l" defTabSz="914400" rtl="0" eaLnBrk="1" latinLnBrk="0" hangingPunct="1">
        <a:lnSpc>
          <a:spcPct val="90000"/>
        </a:lnSpc>
        <a:spcBef>
          <a:spcPts val="300"/>
        </a:spcBef>
        <a:spcAft>
          <a:spcPts val="600"/>
        </a:spcAft>
        <a:buFont typeface="Arial" panose="020B0604020202020204" pitchFamily="34" charset="0"/>
        <a:buChar char="−"/>
        <a:defRPr sz="1800" kern="1200">
          <a:solidFill>
            <a:schemeClr val="tx1"/>
          </a:solidFill>
          <a:latin typeface="+mn-lt"/>
          <a:ea typeface="+mn-ea"/>
          <a:cs typeface="+mn-cs"/>
        </a:defRPr>
      </a:lvl3pPr>
      <a:lvl4pPr marL="914400" marR="0" indent="-282575" algn="l" defTabSz="914400" rtl="0" eaLnBrk="1" fontAlgn="auto" latinLnBrk="0" hangingPunct="1">
        <a:lnSpc>
          <a:spcPct val="90000"/>
        </a:lnSpc>
        <a:spcBef>
          <a:spcPts val="300"/>
        </a:spcBef>
        <a:spcAft>
          <a:spcPts val="600"/>
        </a:spcAft>
        <a:buClrTx/>
        <a:buSzTx/>
        <a:buFont typeface="Arial" panose="020B0604020202020204" pitchFamily="34" charset="0"/>
        <a:buChar char="◦"/>
        <a:tabLst/>
        <a:defRPr sz="1800" kern="1200">
          <a:solidFill>
            <a:schemeClr val="tx1"/>
          </a:solidFill>
          <a:latin typeface="+mn-lt"/>
          <a:ea typeface="+mn-ea"/>
          <a:cs typeface="+mn-cs"/>
        </a:defRPr>
      </a:lvl4pPr>
      <a:lvl5pPr marL="1203325" marR="0" indent="-288925" algn="l" defTabSz="914400" rtl="0" eaLnBrk="1" fontAlgn="auto" latinLnBrk="0" hangingPunct="1">
        <a:lnSpc>
          <a:spcPct val="90000"/>
        </a:lnSpc>
        <a:spcBef>
          <a:spcPts val="300"/>
        </a:spcBef>
        <a:spcAft>
          <a:spcPts val="600"/>
        </a:spcAft>
        <a:buClrTx/>
        <a:buSzTx/>
        <a:buFont typeface="Arial" panose="020B0604020202020204" pitchFamily="34" charset="0"/>
        <a:buChar char="˃"/>
        <a:tabLst/>
        <a:defRPr sz="1800" kern="1200">
          <a:solidFill>
            <a:schemeClr val="tx1"/>
          </a:solidFill>
          <a:latin typeface="+mn-lt"/>
          <a:ea typeface="+mn-ea"/>
          <a:cs typeface="+mn-cs"/>
        </a:defRPr>
      </a:lvl5pPr>
      <a:lvl6pPr marL="1203325" indent="-288925" algn="l" defTabSz="914400" rtl="0" eaLnBrk="1" latinLnBrk="0" hangingPunct="1">
        <a:lnSpc>
          <a:spcPct val="90000"/>
        </a:lnSpc>
        <a:spcBef>
          <a:spcPts val="300"/>
        </a:spcBef>
        <a:spcAft>
          <a:spcPts val="600"/>
        </a:spcAft>
        <a:buFont typeface="Wingdings" panose="05000000000000000000" pitchFamily="2" charset="2"/>
        <a:buChar char="q"/>
        <a:defRPr sz="1800" kern="1200">
          <a:solidFill>
            <a:schemeClr val="tx1"/>
          </a:solidFill>
          <a:latin typeface="+mn-lt"/>
          <a:ea typeface="+mn-ea"/>
          <a:cs typeface="+mn-cs"/>
        </a:defRPr>
      </a:lvl6pPr>
      <a:lvl7pPr marL="1203325" indent="-288925" algn="l" defTabSz="914400" rtl="0" eaLnBrk="1" latinLnBrk="0" hangingPunct="1">
        <a:lnSpc>
          <a:spcPct val="90000"/>
        </a:lnSpc>
        <a:spcBef>
          <a:spcPts val="300"/>
        </a:spcBef>
        <a:spcAft>
          <a:spcPts val="600"/>
        </a:spcAft>
        <a:buFont typeface="Wingdings" panose="05000000000000000000" pitchFamily="2" charset="2"/>
        <a:buChar char="ü"/>
        <a:defRPr sz="1800" kern="1200">
          <a:solidFill>
            <a:schemeClr val="tx1"/>
          </a:solidFill>
          <a:latin typeface="+mn-lt"/>
          <a:ea typeface="+mn-ea"/>
          <a:cs typeface="+mn-cs"/>
        </a:defRPr>
      </a:lvl7pPr>
      <a:lvl8pPr marL="1203325" indent="-288925" algn="l" defTabSz="914400" rtl="0" eaLnBrk="1" latinLnBrk="0" hangingPunct="1">
        <a:lnSpc>
          <a:spcPct val="90000"/>
        </a:lnSpc>
        <a:spcBef>
          <a:spcPts val="300"/>
        </a:spcBef>
        <a:spcAft>
          <a:spcPts val="600"/>
        </a:spcAft>
        <a:buFont typeface="Wingdings" panose="05000000000000000000" pitchFamily="2" charset="2"/>
        <a:buChar char="§"/>
        <a:defRPr sz="1800" kern="1200">
          <a:solidFill>
            <a:schemeClr val="tx1"/>
          </a:solidFill>
          <a:latin typeface="+mn-lt"/>
          <a:ea typeface="+mn-ea"/>
          <a:cs typeface="+mn-cs"/>
        </a:defRPr>
      </a:lvl8pPr>
      <a:lvl9pPr marL="1203325" indent="-288925" algn="l" defTabSz="914400" rtl="0" eaLnBrk="1" latinLnBrk="0" hangingPunct="1">
        <a:lnSpc>
          <a:spcPct val="90000"/>
        </a:lnSpc>
        <a:spcBef>
          <a:spcPts val="300"/>
        </a:spcBef>
        <a:spcAft>
          <a:spcPts val="600"/>
        </a:spcAft>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7392">
          <p15:clr>
            <a:srgbClr val="F26B43"/>
          </p15:clr>
        </p15:guide>
        <p15:guide id="4" orient="horz" pos="4128">
          <p15:clr>
            <a:srgbClr val="F26B43"/>
          </p15:clr>
        </p15:guide>
        <p15:guide id="5" orient="horz" pos="1032">
          <p15:clr>
            <a:srgbClr val="F26B43"/>
          </p15:clr>
        </p15:guide>
        <p15:guide id="6" pos="3840">
          <p15:clr>
            <a:srgbClr val="F26B43"/>
          </p15:clr>
        </p15:guide>
        <p15:guide id="7" orient="horz" pos="216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932FFB-754E-478A-81B6-FC23B93C219B}"/>
              </a:ext>
            </a:extLst>
          </p:cNvPr>
          <p:cNvSpPr>
            <a:spLocks noGrp="1"/>
          </p:cNvSpPr>
          <p:nvPr>
            <p:ph type="title"/>
          </p:nvPr>
        </p:nvSpPr>
        <p:spPr>
          <a:xfrm>
            <a:off x="457200" y="457200"/>
            <a:ext cx="11274552" cy="502920"/>
          </a:xfrm>
          <a:prstGeom prst="rect">
            <a:avLst/>
          </a:prstGeom>
        </p:spPr>
        <p:txBody>
          <a:bodyPr vert="horz" wrap="square"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E4FCC968-DF4E-49AF-BAC4-AD1E9669EF74}"/>
              </a:ext>
            </a:extLst>
          </p:cNvPr>
          <p:cNvSpPr>
            <a:spLocks noGrp="1"/>
          </p:cNvSpPr>
          <p:nvPr>
            <p:ph type="body" idx="1"/>
          </p:nvPr>
        </p:nvSpPr>
        <p:spPr>
          <a:xfrm>
            <a:off x="457200" y="1645920"/>
            <a:ext cx="11274552" cy="4206240"/>
          </a:xfrm>
          <a:prstGeom prst="rect">
            <a:avLst/>
          </a:prstGeom>
        </p:spPr>
        <p:txBody>
          <a:bodyPr vert="horz" lIns="0" tIns="0" rIns="0" bIns="0" rtlCol="0">
            <a:noAutofit/>
          </a:bodyPr>
          <a:lstStyle/>
          <a:p>
            <a:pPr lvl="0"/>
            <a:r>
              <a:rPr lang="en-US"/>
              <a:t>First level is 18 pt. with ‘no width non-breaking space’ as bullet</a:t>
            </a:r>
          </a:p>
          <a:p>
            <a:pPr lvl="1"/>
            <a:r>
              <a:rPr lang="en-US"/>
              <a:t>Second level is 18 pt. with normal bullet flush left at margin</a:t>
            </a:r>
          </a:p>
          <a:p>
            <a:pPr lvl="2"/>
            <a:r>
              <a:rPr lang="en-US"/>
              <a:t>Third level is 18 pt. with dashed bullet with indent </a:t>
            </a:r>
          </a:p>
          <a:p>
            <a:pPr lvl="3"/>
            <a:r>
              <a:rPr lang="en-US"/>
              <a:t>Fourth level is 18 pt. with normal bullet with indent</a:t>
            </a:r>
          </a:p>
          <a:p>
            <a:pPr lvl="4"/>
            <a:r>
              <a:rPr lang="en-US"/>
              <a:t>Fifth level is 18 pt. with light open bullet with indent </a:t>
            </a:r>
          </a:p>
          <a:p>
            <a:pPr lvl="5"/>
            <a:r>
              <a:rPr lang="en-US"/>
              <a:t>Sixth level is 18 pt. </a:t>
            </a:r>
          </a:p>
          <a:p>
            <a:pPr lvl="6"/>
            <a:r>
              <a:rPr lang="en-US"/>
              <a:t>Seventh level is 18 pt. </a:t>
            </a:r>
          </a:p>
          <a:p>
            <a:pPr lvl="7"/>
            <a:r>
              <a:rPr lang="en-US"/>
              <a:t>Eighth Level is 18 pt.</a:t>
            </a:r>
          </a:p>
          <a:p>
            <a:pPr lvl="8"/>
            <a:r>
              <a:rPr lang="en-US"/>
              <a:t>Ninth level is 18 pt. </a:t>
            </a:r>
          </a:p>
          <a:p>
            <a:pPr lvl="3"/>
            <a:endParaRPr lang="en-US"/>
          </a:p>
        </p:txBody>
      </p:sp>
      <p:sp>
        <p:nvSpPr>
          <p:cNvPr id="4" name="Date Placeholder 3">
            <a:extLst>
              <a:ext uri="{FF2B5EF4-FFF2-40B4-BE49-F238E27FC236}">
                <a16:creationId xmlns:a16="http://schemas.microsoft.com/office/drawing/2014/main" id="{FB28DB05-201E-4874-AE4F-DDB23EAD1393}"/>
              </a:ext>
            </a:extLst>
          </p:cNvPr>
          <p:cNvSpPr>
            <a:spLocks noGrp="1"/>
          </p:cNvSpPr>
          <p:nvPr>
            <p:ph type="dt" sz="half" idx="2"/>
          </p:nvPr>
        </p:nvSpPr>
        <p:spPr>
          <a:xfrm>
            <a:off x="1143729" y="6340216"/>
            <a:ext cx="457200" cy="365125"/>
          </a:xfrm>
          <a:prstGeom prst="rect">
            <a:avLst/>
          </a:prstGeom>
        </p:spPr>
        <p:txBody>
          <a:bodyPr vert="horz" lIns="0" tIns="0" rIns="0" bIns="0" rtlCol="0" anchor="ctr"/>
          <a:lstStyle>
            <a:lvl1pPr algn="l">
              <a:defRPr sz="650">
                <a:solidFill>
                  <a:srgbClr val="9EA0A1"/>
                </a:solidFill>
              </a:defRPr>
            </a:lvl1pPr>
          </a:lstStyle>
          <a:p>
            <a:endParaRPr lang="en-US">
              <a:solidFill>
                <a:srgbClr val="9EA0A1"/>
              </a:solidFill>
            </a:endParaRPr>
          </a:p>
        </p:txBody>
      </p:sp>
      <p:sp>
        <p:nvSpPr>
          <p:cNvPr id="5" name="Footer Placeholder 4">
            <a:extLst>
              <a:ext uri="{FF2B5EF4-FFF2-40B4-BE49-F238E27FC236}">
                <a16:creationId xmlns:a16="http://schemas.microsoft.com/office/drawing/2014/main" id="{A73E0ED5-6973-4409-B8E7-329678C1CE80}"/>
              </a:ext>
            </a:extLst>
          </p:cNvPr>
          <p:cNvSpPr>
            <a:spLocks noGrp="1"/>
          </p:cNvSpPr>
          <p:nvPr>
            <p:ph type="ftr" sz="quarter" idx="3"/>
          </p:nvPr>
        </p:nvSpPr>
        <p:spPr>
          <a:xfrm>
            <a:off x="1604645" y="6340216"/>
            <a:ext cx="5745724" cy="365125"/>
          </a:xfrm>
          <a:prstGeom prst="rect">
            <a:avLst/>
          </a:prstGeom>
        </p:spPr>
        <p:txBody>
          <a:bodyPr vert="horz" wrap="none" lIns="0" tIns="0" rIns="0" bIns="0" rtlCol="0" anchor="ctr"/>
          <a:lstStyle>
            <a:lvl1pPr algn="l">
              <a:defRPr sz="650">
                <a:solidFill>
                  <a:srgbClr val="9EA0A1"/>
                </a:solidFill>
              </a:defRPr>
            </a:lvl1pPr>
          </a:lstStyle>
          <a:p>
            <a:endParaRPr lang="en-US" dirty="0"/>
          </a:p>
        </p:txBody>
      </p:sp>
      <p:sp>
        <p:nvSpPr>
          <p:cNvPr id="6" name="Slide Number Placeholder 5">
            <a:extLst>
              <a:ext uri="{FF2B5EF4-FFF2-40B4-BE49-F238E27FC236}">
                <a16:creationId xmlns:a16="http://schemas.microsoft.com/office/drawing/2014/main" id="{E33EA6E8-FA3D-4357-AC7F-4F1AFEF0A62B}"/>
              </a:ext>
            </a:extLst>
          </p:cNvPr>
          <p:cNvSpPr>
            <a:spLocks noGrp="1"/>
          </p:cNvSpPr>
          <p:nvPr>
            <p:ph type="sldNum" sz="quarter" idx="4"/>
          </p:nvPr>
        </p:nvSpPr>
        <p:spPr>
          <a:xfrm>
            <a:off x="457200" y="6340216"/>
            <a:ext cx="191320" cy="365125"/>
          </a:xfrm>
          <a:prstGeom prst="rect">
            <a:avLst/>
          </a:prstGeom>
        </p:spPr>
        <p:txBody>
          <a:bodyPr vert="horz" lIns="0" tIns="0" rIns="0" bIns="0" rtlCol="0" anchor="ctr"/>
          <a:lstStyle>
            <a:lvl1pPr algn="l">
              <a:defRPr sz="650">
                <a:solidFill>
                  <a:srgbClr val="9EA0A1"/>
                </a:solidFill>
              </a:defRPr>
            </a:lvl1pPr>
          </a:lstStyle>
          <a:p>
            <a:fld id="{0F4B625E-B07D-4363-A8C1-101046C84654}" type="slidenum">
              <a:rPr lang="en-US" smtClean="0"/>
              <a:pPr/>
              <a:t>‹#›</a:t>
            </a:fld>
            <a:endParaRPr lang="en-US"/>
          </a:p>
        </p:txBody>
      </p:sp>
      <p:sp>
        <p:nvSpPr>
          <p:cNvPr id="8" name="Rectangle 7">
            <a:extLst>
              <a:ext uri="{FF2B5EF4-FFF2-40B4-BE49-F238E27FC236}">
                <a16:creationId xmlns:a16="http://schemas.microsoft.com/office/drawing/2014/main" id="{4226A73C-5BC2-3643-9A4A-AD34D46D2A83}"/>
              </a:ext>
            </a:extLst>
          </p:cNvPr>
          <p:cNvSpPr/>
          <p:nvPr userDrawn="1"/>
        </p:nvSpPr>
        <p:spPr>
          <a:xfrm>
            <a:off x="0" y="6748272"/>
            <a:ext cx="12192000" cy="109728"/>
          </a:xfrm>
          <a:prstGeom prst="rect">
            <a:avLst/>
          </a:prstGeom>
          <a:gradFill>
            <a:gsLst>
              <a:gs pos="0">
                <a:schemeClr val="accent1"/>
              </a:gs>
              <a:gs pos="62000">
                <a:srgbClr val="57388C"/>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a:extLst>
              <a:ext uri="{FF2B5EF4-FFF2-40B4-BE49-F238E27FC236}">
                <a16:creationId xmlns:a16="http://schemas.microsoft.com/office/drawing/2014/main" id="{0F87EAB3-5B0F-FD40-ABA9-F222B344C4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73648" y="5974542"/>
            <a:ext cx="458104" cy="578658"/>
          </a:xfrm>
          <a:prstGeom prst="rect">
            <a:avLst/>
          </a:prstGeom>
        </p:spPr>
      </p:pic>
      <p:pic>
        <p:nvPicPr>
          <p:cNvPr id="17" name="Graphic 16">
            <a:extLst>
              <a:ext uri="{FF2B5EF4-FFF2-40B4-BE49-F238E27FC236}">
                <a16:creationId xmlns:a16="http://schemas.microsoft.com/office/drawing/2014/main" id="{F2C89CFF-E4F4-044F-962F-3A04D11C822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5520" y="6463271"/>
            <a:ext cx="469900" cy="114300"/>
          </a:xfrm>
          <a:prstGeom prst="rect">
            <a:avLst/>
          </a:prstGeom>
        </p:spPr>
      </p:pic>
    </p:spTree>
    <p:extLst>
      <p:ext uri="{BB962C8B-B14F-4D97-AF65-F5344CB8AC3E}">
        <p14:creationId xmlns:p14="http://schemas.microsoft.com/office/powerpoint/2010/main" val="2883479141"/>
      </p:ext>
    </p:extLst>
  </p:cSld>
  <p:clrMap bg1="lt1" tx1="dk1" bg2="lt2" tx2="dk2" accent1="accent1" accent2="accent2" accent3="accent3" accent4="accent4" accent5="accent5" accent6="accent6" hlink="hlink" folHlink="folHlink"/>
  <p:sldLayoutIdLst>
    <p:sldLayoutId id="2147483954" r:id="rId1"/>
  </p:sldLayoutIdLs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0" indent="0" algn="l" defTabSz="914400" rtl="0" eaLnBrk="1" latinLnBrk="0" hangingPunct="1">
        <a:lnSpc>
          <a:spcPct val="120000"/>
        </a:lnSpc>
        <a:spcBef>
          <a:spcPts val="300"/>
        </a:spcBef>
        <a:spcAft>
          <a:spcPts val="600"/>
        </a:spcAft>
        <a:buFont typeface="Open Sans" panose="020B0606030504020204" pitchFamily="34" charset="0"/>
        <a:buChar char="﻿"/>
        <a:defRPr sz="1800" b="0" kern="1200">
          <a:solidFill>
            <a:schemeClr val="tx1"/>
          </a:solidFill>
          <a:latin typeface="+mn-lt"/>
          <a:ea typeface="+mn-ea"/>
          <a:cs typeface="+mn-cs"/>
        </a:defRPr>
      </a:lvl1pPr>
      <a:lvl2pPr marL="0" indent="-287338" algn="l" defTabSz="914400" rtl="0" eaLnBrk="1" latinLnBrk="0" hangingPunct="1">
        <a:lnSpc>
          <a:spcPct val="90000"/>
        </a:lnSpc>
        <a:spcBef>
          <a:spcPts val="300"/>
        </a:spcBef>
        <a:spcAft>
          <a:spcPts val="600"/>
        </a:spcAft>
        <a:buFont typeface="Arial" panose="020B0604020202020204" pitchFamily="34" charset="0"/>
        <a:buChar char="•"/>
        <a:defRPr sz="1800" kern="1200">
          <a:solidFill>
            <a:schemeClr val="tx1"/>
          </a:solidFill>
          <a:latin typeface="+mn-lt"/>
          <a:ea typeface="+mn-ea"/>
          <a:cs typeface="+mn-cs"/>
        </a:defRPr>
      </a:lvl2pPr>
      <a:lvl3pPr marL="594360" indent="-288925" algn="l" defTabSz="914400" rtl="0" eaLnBrk="1" latinLnBrk="0" hangingPunct="1">
        <a:lnSpc>
          <a:spcPct val="90000"/>
        </a:lnSpc>
        <a:spcBef>
          <a:spcPts val="300"/>
        </a:spcBef>
        <a:spcAft>
          <a:spcPts val="600"/>
        </a:spcAft>
        <a:buFont typeface="Arial" panose="020B0604020202020204" pitchFamily="34" charset="0"/>
        <a:buChar char="−"/>
        <a:defRPr sz="1800" kern="1200">
          <a:solidFill>
            <a:schemeClr val="tx1"/>
          </a:solidFill>
          <a:latin typeface="+mn-lt"/>
          <a:ea typeface="+mn-ea"/>
          <a:cs typeface="+mn-cs"/>
        </a:defRPr>
      </a:lvl3pPr>
      <a:lvl4pPr marL="914400" marR="0" indent="-282575" algn="l" defTabSz="914400" rtl="0" eaLnBrk="1" fontAlgn="auto" latinLnBrk="0" hangingPunct="1">
        <a:lnSpc>
          <a:spcPct val="90000"/>
        </a:lnSpc>
        <a:spcBef>
          <a:spcPts val="300"/>
        </a:spcBef>
        <a:spcAft>
          <a:spcPts val="600"/>
        </a:spcAft>
        <a:buClrTx/>
        <a:buSzTx/>
        <a:buFont typeface="Arial" panose="020B0604020202020204" pitchFamily="34" charset="0"/>
        <a:buChar char="◦"/>
        <a:tabLst/>
        <a:defRPr sz="1800" kern="1200">
          <a:solidFill>
            <a:schemeClr val="tx1"/>
          </a:solidFill>
          <a:latin typeface="+mn-lt"/>
          <a:ea typeface="+mn-ea"/>
          <a:cs typeface="+mn-cs"/>
        </a:defRPr>
      </a:lvl4pPr>
      <a:lvl5pPr marL="1203325" marR="0" indent="-288925" algn="l" defTabSz="914400" rtl="0" eaLnBrk="1" fontAlgn="auto" latinLnBrk="0" hangingPunct="1">
        <a:lnSpc>
          <a:spcPct val="90000"/>
        </a:lnSpc>
        <a:spcBef>
          <a:spcPts val="300"/>
        </a:spcBef>
        <a:spcAft>
          <a:spcPts val="600"/>
        </a:spcAft>
        <a:buClrTx/>
        <a:buSzTx/>
        <a:buFont typeface="Arial" panose="020B0604020202020204" pitchFamily="34" charset="0"/>
        <a:buChar char="˃"/>
        <a:tabLst/>
        <a:defRPr sz="1800" kern="1200">
          <a:solidFill>
            <a:schemeClr val="tx1"/>
          </a:solidFill>
          <a:latin typeface="+mn-lt"/>
          <a:ea typeface="+mn-ea"/>
          <a:cs typeface="+mn-cs"/>
        </a:defRPr>
      </a:lvl5pPr>
      <a:lvl6pPr marL="1203325" indent="-288925" algn="l" defTabSz="914400" rtl="0" eaLnBrk="1" latinLnBrk="0" hangingPunct="1">
        <a:lnSpc>
          <a:spcPct val="90000"/>
        </a:lnSpc>
        <a:spcBef>
          <a:spcPts val="300"/>
        </a:spcBef>
        <a:spcAft>
          <a:spcPts val="600"/>
        </a:spcAft>
        <a:buFont typeface="Wingdings" panose="05000000000000000000" pitchFamily="2" charset="2"/>
        <a:buChar char="q"/>
        <a:defRPr sz="1800" kern="1200">
          <a:solidFill>
            <a:schemeClr val="tx1"/>
          </a:solidFill>
          <a:latin typeface="+mn-lt"/>
          <a:ea typeface="+mn-ea"/>
          <a:cs typeface="+mn-cs"/>
        </a:defRPr>
      </a:lvl6pPr>
      <a:lvl7pPr marL="1203325" indent="-288925" algn="l" defTabSz="914400" rtl="0" eaLnBrk="1" latinLnBrk="0" hangingPunct="1">
        <a:lnSpc>
          <a:spcPct val="90000"/>
        </a:lnSpc>
        <a:spcBef>
          <a:spcPts val="300"/>
        </a:spcBef>
        <a:spcAft>
          <a:spcPts val="600"/>
        </a:spcAft>
        <a:buFont typeface="Wingdings" panose="05000000000000000000" pitchFamily="2" charset="2"/>
        <a:buChar char="ü"/>
        <a:defRPr sz="1800" kern="1200">
          <a:solidFill>
            <a:schemeClr val="tx1"/>
          </a:solidFill>
          <a:latin typeface="+mn-lt"/>
          <a:ea typeface="+mn-ea"/>
          <a:cs typeface="+mn-cs"/>
        </a:defRPr>
      </a:lvl7pPr>
      <a:lvl8pPr marL="1203325" indent="-288925" algn="l" defTabSz="914400" rtl="0" eaLnBrk="1" latinLnBrk="0" hangingPunct="1">
        <a:lnSpc>
          <a:spcPct val="90000"/>
        </a:lnSpc>
        <a:spcBef>
          <a:spcPts val="300"/>
        </a:spcBef>
        <a:spcAft>
          <a:spcPts val="600"/>
        </a:spcAft>
        <a:buFont typeface="Wingdings" panose="05000000000000000000" pitchFamily="2" charset="2"/>
        <a:buChar char="§"/>
        <a:defRPr sz="1800" kern="1200">
          <a:solidFill>
            <a:schemeClr val="tx1"/>
          </a:solidFill>
          <a:latin typeface="+mn-lt"/>
          <a:ea typeface="+mn-ea"/>
          <a:cs typeface="+mn-cs"/>
        </a:defRPr>
      </a:lvl8pPr>
      <a:lvl9pPr marL="1203325" indent="-288925" algn="l" defTabSz="914400" rtl="0" eaLnBrk="1" latinLnBrk="0" hangingPunct="1">
        <a:lnSpc>
          <a:spcPct val="90000"/>
        </a:lnSpc>
        <a:spcBef>
          <a:spcPts val="300"/>
        </a:spcBef>
        <a:spcAft>
          <a:spcPts val="600"/>
        </a:spcAft>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7392">
          <p15:clr>
            <a:srgbClr val="F26B43"/>
          </p15:clr>
        </p15:guide>
        <p15:guide id="4" orient="horz" pos="4128">
          <p15:clr>
            <a:srgbClr val="F26B43"/>
          </p15:clr>
        </p15:guide>
        <p15:guide id="5" orient="horz" pos="1032">
          <p15:clr>
            <a:srgbClr val="F26B43"/>
          </p15:clr>
        </p15:guide>
        <p15:guide id="6" pos="3840">
          <p15:clr>
            <a:srgbClr val="F26B43"/>
          </p15:clr>
        </p15:guide>
        <p15:guide id="7"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jpeg"/><Relationship Id="rId2" Type="http://schemas.openxmlformats.org/officeDocument/2006/relationships/notesSlide" Target="../notesSlides/notesSlide2.xml"/><Relationship Id="rId1" Type="http://schemas.openxmlformats.org/officeDocument/2006/relationships/slideLayout" Target="../slideLayouts/slideLayout13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3D444A0A-C81A-4DFC-BCBE-89C165D4A4E8}"/>
              </a:ext>
            </a:extLst>
          </p:cNvPr>
          <p:cNvSpPr>
            <a:spLocks noGrp="1"/>
          </p:cNvSpPr>
          <p:nvPr>
            <p:ph type="ftr" sz="quarter" idx="10"/>
          </p:nvPr>
        </p:nvSpPr>
        <p:spPr/>
        <p:txBody>
          <a:bodyPr/>
          <a:lstStyle/>
          <a:p>
            <a:r>
              <a:rPr lang="en-US" dirty="0"/>
              <a:t>©2023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dirty="0"/>
              <a:t>Experian Confidential</a:t>
            </a:r>
            <a:endParaRPr lang="en-US" dirty="0"/>
          </a:p>
        </p:txBody>
      </p:sp>
      <p:sp>
        <p:nvSpPr>
          <p:cNvPr id="3" name="Title 2">
            <a:extLst>
              <a:ext uri="{FF2B5EF4-FFF2-40B4-BE49-F238E27FC236}">
                <a16:creationId xmlns:a16="http://schemas.microsoft.com/office/drawing/2014/main" id="{0D2C077E-5B86-6C4C-B366-9AB1B5AD1882}"/>
              </a:ext>
            </a:extLst>
          </p:cNvPr>
          <p:cNvSpPr>
            <a:spLocks noGrp="1"/>
          </p:cNvSpPr>
          <p:nvPr>
            <p:ph type="title"/>
          </p:nvPr>
        </p:nvSpPr>
        <p:spPr>
          <a:xfrm>
            <a:off x="457200" y="3095625"/>
            <a:ext cx="11275621" cy="1476376"/>
          </a:xfrm>
        </p:spPr>
        <p:txBody>
          <a:bodyPr/>
          <a:lstStyle/>
          <a:p>
            <a:r>
              <a:rPr lang="en-US" dirty="0"/>
              <a:t>Applied Machine Learning </a:t>
            </a:r>
            <a:br>
              <a:rPr lang="en-US" dirty="0"/>
            </a:br>
            <a:r>
              <a:rPr lang="en-US" sz="4000" dirty="0"/>
              <a:t>in Data Processing</a:t>
            </a:r>
            <a:endParaRPr lang="en-US" dirty="0"/>
          </a:p>
        </p:txBody>
      </p:sp>
      <p:sp>
        <p:nvSpPr>
          <p:cNvPr id="4" name="Text Placeholder 3">
            <a:extLst>
              <a:ext uri="{FF2B5EF4-FFF2-40B4-BE49-F238E27FC236}">
                <a16:creationId xmlns:a16="http://schemas.microsoft.com/office/drawing/2014/main" id="{9ABBD98A-2A81-4444-B7F9-1A4451AC1B28}"/>
              </a:ext>
            </a:extLst>
          </p:cNvPr>
          <p:cNvSpPr>
            <a:spLocks noGrp="1"/>
          </p:cNvSpPr>
          <p:nvPr>
            <p:ph type="body" sz="quarter" idx="11"/>
          </p:nvPr>
        </p:nvSpPr>
        <p:spPr/>
        <p:txBody>
          <a:bodyPr/>
          <a:lstStyle/>
          <a:p>
            <a:r>
              <a:rPr lang="en-US" dirty="0"/>
              <a:t>Data Analyst Intern: Deevanshu Khatri</a:t>
            </a:r>
          </a:p>
          <a:p>
            <a:r>
              <a:rPr lang="en-US" dirty="0"/>
              <a:t>Data Development</a:t>
            </a:r>
            <a:br>
              <a:rPr lang="en-US" dirty="0"/>
            </a:br>
            <a:r>
              <a:rPr lang="en-US" dirty="0"/>
              <a:t>August 2023</a:t>
            </a:r>
          </a:p>
          <a:p>
            <a:endParaRPr lang="en-US" dirty="0"/>
          </a:p>
        </p:txBody>
      </p:sp>
    </p:spTree>
    <p:extLst>
      <p:ext uri="{BB962C8B-B14F-4D97-AF65-F5344CB8AC3E}">
        <p14:creationId xmlns:p14="http://schemas.microsoft.com/office/powerpoint/2010/main" val="183173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7FE5-A1BA-8047-8CD7-863D5BC1E16D}"/>
              </a:ext>
            </a:extLst>
          </p:cNvPr>
          <p:cNvSpPr>
            <a:spLocks noGrp="1"/>
          </p:cNvSpPr>
          <p:nvPr>
            <p:ph type="title"/>
          </p:nvPr>
        </p:nvSpPr>
        <p:spPr/>
        <p:txBody>
          <a:bodyPr/>
          <a:lstStyle/>
          <a:p>
            <a:r>
              <a:rPr lang="en-US" b="1" dirty="0"/>
              <a:t>Overview on Stops and current process</a:t>
            </a:r>
          </a:p>
        </p:txBody>
      </p:sp>
      <p:sp>
        <p:nvSpPr>
          <p:cNvPr id="30" name="Rectangle 29">
            <a:extLst>
              <a:ext uri="{FF2B5EF4-FFF2-40B4-BE49-F238E27FC236}">
                <a16:creationId xmlns:a16="http://schemas.microsoft.com/office/drawing/2014/main" id="{D9A5921F-D96D-E842-BA51-C122B04F2796}"/>
              </a:ext>
            </a:extLst>
          </p:cNvPr>
          <p:cNvSpPr/>
          <p:nvPr/>
        </p:nvSpPr>
        <p:spPr>
          <a:xfrm>
            <a:off x="457200" y="1080845"/>
            <a:ext cx="6069373" cy="1277273"/>
          </a:xfrm>
          <a:prstGeom prst="rect">
            <a:avLst/>
          </a:prstGeom>
        </p:spPr>
        <p:txBody>
          <a:bodyPr wrap="square" lIns="0" rIns="0" bIns="0">
            <a:spAutoFit/>
          </a:bodyPr>
          <a:lstStyle/>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r>
              <a:rPr lang="en-US" sz="1600" dirty="0"/>
              <a:t>Stop Optimization refers to the set of rules that prevent a file from getting processed</a:t>
            </a:r>
          </a:p>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r>
              <a:rPr lang="en-US" sz="1600" dirty="0"/>
              <a:t>These rules are in place to ensure data integrity and prevent errors from propagating through the analysis pipeline</a:t>
            </a:r>
          </a:p>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3666A"/>
                </a:solidFill>
                <a:effectLst/>
                <a:uLnTx/>
                <a:uFillTx/>
                <a:latin typeface="Arial"/>
                <a:ea typeface="+mn-ea"/>
                <a:cs typeface="+mn-cs"/>
              </a:rPr>
              <a:t>Currently </a:t>
            </a:r>
            <a:r>
              <a:rPr lang="en-US" sz="1600" dirty="0">
                <a:solidFill>
                  <a:srgbClr val="63666A"/>
                </a:solidFill>
                <a:latin typeface="Arial"/>
              </a:rPr>
              <a:t>there are two major category of rules that are in place:</a:t>
            </a:r>
          </a:p>
        </p:txBody>
      </p:sp>
      <p:sp>
        <p:nvSpPr>
          <p:cNvPr id="28" name="Footer Placeholder 4">
            <a:extLst>
              <a:ext uri="{FF2B5EF4-FFF2-40B4-BE49-F238E27FC236}">
                <a16:creationId xmlns:a16="http://schemas.microsoft.com/office/drawing/2014/main" id="{D7616509-79D8-485B-A962-3EDDFBF5F538}"/>
              </a:ext>
            </a:extLst>
          </p:cNvPr>
          <p:cNvSpPr txBox="1">
            <a:spLocks/>
          </p:cNvSpPr>
          <p:nvPr/>
        </p:nvSpPr>
        <p:spPr>
          <a:xfrm>
            <a:off x="457200" y="6426901"/>
            <a:ext cx="4114800" cy="292608"/>
          </a:xfrm>
          <a:prstGeom prst="rect">
            <a:avLst/>
          </a:prstGeom>
        </p:spPr>
        <p:txBody>
          <a:bodyPr vert="horz" lIns="0" tIns="0" rIns="0" bIns="0" rtlCol="0" anchor="b" anchorCtr="0"/>
          <a:lstStyle>
            <a:defPPr>
              <a:defRPr lang="en-US"/>
            </a:defPPr>
            <a:lvl1pPr marL="0" indent="0" algn="l" defTabSz="914400" rtl="0" eaLnBrk="1" latinLnBrk="0" hangingPunct="1">
              <a:tabLst>
                <a:tab pos="444500" algn="l"/>
                <a:tab pos="968375" algn="l"/>
                <a:tab pos="1360488" algn="l"/>
              </a:tabLst>
              <a:defRPr sz="650" kern="1200">
                <a:solidFill>
                  <a:srgbClr val="63666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fld id="{7240D81F-A9C9-BE4E-89F2-C5514A3B633B}" type="slidenum">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2</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 Experian	</a:t>
            </a:r>
            <a:fld id="{90946941-A803-504E-A5BD-6619F6F5FE25}" type="datetime1">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8/4/2023</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Experian Confidential</a:t>
            </a:r>
          </a:p>
        </p:txBody>
      </p:sp>
      <p:pic>
        <p:nvPicPr>
          <p:cNvPr id="4" name="Graphic 3" descr="Group brainstorm with solid fill">
            <a:extLst>
              <a:ext uri="{FF2B5EF4-FFF2-40B4-BE49-F238E27FC236}">
                <a16:creationId xmlns:a16="http://schemas.microsoft.com/office/drawing/2014/main" id="{D58D6ECD-2C22-2B2F-1AFA-9F2F6AC753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612" y="2926383"/>
            <a:ext cx="934685" cy="934685"/>
          </a:xfrm>
          <a:prstGeom prst="rect">
            <a:avLst/>
          </a:prstGeom>
        </p:spPr>
      </p:pic>
      <p:sp>
        <p:nvSpPr>
          <p:cNvPr id="5" name="TextBox 4">
            <a:extLst>
              <a:ext uri="{FF2B5EF4-FFF2-40B4-BE49-F238E27FC236}">
                <a16:creationId xmlns:a16="http://schemas.microsoft.com/office/drawing/2014/main" id="{152187AB-AA78-0CB9-8757-FAF3F32BA679}"/>
              </a:ext>
            </a:extLst>
          </p:cNvPr>
          <p:cNvSpPr txBox="1"/>
          <p:nvPr/>
        </p:nvSpPr>
        <p:spPr>
          <a:xfrm>
            <a:off x="1479479" y="2671285"/>
            <a:ext cx="4894694" cy="1815882"/>
          </a:xfrm>
          <a:prstGeom prst="rect">
            <a:avLst/>
          </a:prstGeom>
          <a:noFill/>
        </p:spPr>
        <p:txBody>
          <a:bodyPr wrap="square" rtlCol="0">
            <a:spAutoFit/>
          </a:bodyPr>
          <a:lstStyle/>
          <a:p>
            <a:pPr algn="l"/>
            <a:r>
              <a:rPr lang="en-US" sz="1600" b="1" dirty="0"/>
              <a:t>Rules based on Business Acumen:</a:t>
            </a:r>
          </a:p>
          <a:p>
            <a:pPr marL="285750" indent="-285750" algn="l">
              <a:buFont typeface="Arial" panose="020B0604020202020204" pitchFamily="34" charset="0"/>
              <a:buChar char="•"/>
            </a:pPr>
            <a:r>
              <a:rPr lang="en-US" sz="1600" dirty="0"/>
              <a:t>IF CII M GREATER THAN @MIN@ AND GREATER THAN @VALUE@% OF BASE SEGMENT THEN STOP</a:t>
            </a:r>
          </a:p>
          <a:p>
            <a:pPr marL="285750" indent="-285750" algn="l">
              <a:buFont typeface="Arial" panose="020B0604020202020204" pitchFamily="34" charset="0"/>
              <a:buChar char="•"/>
            </a:pPr>
            <a:r>
              <a:rPr lang="en-US" sz="1600" dirty="0"/>
              <a:t>IF STATUS 78 GREATER THAN @MIN@ AND GREATER THAN @VALUE@% OF BASE SEGMENT R=THEN STOP</a:t>
            </a:r>
          </a:p>
        </p:txBody>
      </p:sp>
      <p:pic>
        <p:nvPicPr>
          <p:cNvPr id="8" name="Graphic 7" descr="Normal Distribution with solid fill">
            <a:extLst>
              <a:ext uri="{FF2B5EF4-FFF2-40B4-BE49-F238E27FC236}">
                <a16:creationId xmlns:a16="http://schemas.microsoft.com/office/drawing/2014/main" id="{2CDBF6BE-D6D4-6C50-F117-C0B1FA443A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677" y="4841283"/>
            <a:ext cx="934685" cy="934685"/>
          </a:xfrm>
          <a:prstGeom prst="rect">
            <a:avLst/>
          </a:prstGeom>
        </p:spPr>
      </p:pic>
      <p:sp>
        <p:nvSpPr>
          <p:cNvPr id="9" name="TextBox 8">
            <a:extLst>
              <a:ext uri="{FF2B5EF4-FFF2-40B4-BE49-F238E27FC236}">
                <a16:creationId xmlns:a16="http://schemas.microsoft.com/office/drawing/2014/main" id="{157C7C7C-1FDF-68CB-B364-56B83196CBFC}"/>
              </a:ext>
            </a:extLst>
          </p:cNvPr>
          <p:cNvSpPr txBox="1"/>
          <p:nvPr/>
        </p:nvSpPr>
        <p:spPr>
          <a:xfrm>
            <a:off x="1631879" y="4518923"/>
            <a:ext cx="4894694" cy="1569660"/>
          </a:xfrm>
          <a:prstGeom prst="rect">
            <a:avLst/>
          </a:prstGeom>
          <a:noFill/>
        </p:spPr>
        <p:txBody>
          <a:bodyPr wrap="square" rtlCol="0">
            <a:spAutoFit/>
          </a:bodyPr>
          <a:lstStyle/>
          <a:p>
            <a:pPr algn="l"/>
            <a:r>
              <a:rPr lang="en-US" sz="1600" b="1" dirty="0"/>
              <a:t>Rules based on Statistics:</a:t>
            </a:r>
          </a:p>
          <a:p>
            <a:pPr marL="285750" indent="-285750" algn="l">
              <a:buFont typeface="Arial" panose="020B0604020202020204" pitchFamily="34" charset="0"/>
              <a:buChar char="•"/>
            </a:pPr>
            <a:r>
              <a:rPr lang="en-US" sz="1600" dirty="0"/>
              <a:t>IF TRANSACTIONS REJECTED VARY HISTORICALLY MORE THAN @VALUE@ STANDARD DEVIATIONS FROM HISTORICAL MEAN OF RATIO TO COMPLEX IN FOR THE PREVIOUS SUBMISSION THEN STOP</a:t>
            </a:r>
          </a:p>
        </p:txBody>
      </p:sp>
      <p:pic>
        <p:nvPicPr>
          <p:cNvPr id="1026" name="Picture 2" descr="How to Easily Clean Out &amp; Declutter a File Cabinet | Organization Tips">
            <a:extLst>
              <a:ext uri="{FF2B5EF4-FFF2-40B4-BE49-F238E27FC236}">
                <a16:creationId xmlns:a16="http://schemas.microsoft.com/office/drawing/2014/main" id="{448E8DE3-7AB9-9CDF-D816-D47581A375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8355" y="2671285"/>
            <a:ext cx="5068841" cy="264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806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3724D5-E154-4C4E-9667-E02233C88AEB}"/>
              </a:ext>
            </a:extLst>
          </p:cNvPr>
          <p:cNvSpPr>
            <a:spLocks noGrp="1"/>
          </p:cNvSpPr>
          <p:nvPr>
            <p:ph type="title"/>
          </p:nvPr>
        </p:nvSpPr>
        <p:spPr/>
        <p:txBody>
          <a:bodyPr/>
          <a:lstStyle/>
          <a:p>
            <a:r>
              <a:rPr lang="en-US" dirty="0"/>
              <a:t>Current Process - Statistic Rules using Standard Deviation</a:t>
            </a:r>
          </a:p>
        </p:txBody>
      </p:sp>
      <p:sp>
        <p:nvSpPr>
          <p:cNvPr id="8" name="Text Placeholder 7">
            <a:extLst>
              <a:ext uri="{FF2B5EF4-FFF2-40B4-BE49-F238E27FC236}">
                <a16:creationId xmlns:a16="http://schemas.microsoft.com/office/drawing/2014/main" id="{E49503B7-4A76-474D-900D-07751C2ADF12}"/>
              </a:ext>
            </a:extLst>
          </p:cNvPr>
          <p:cNvSpPr>
            <a:spLocks noGrp="1"/>
          </p:cNvSpPr>
          <p:nvPr>
            <p:ph type="body" sz="quarter" idx="24"/>
          </p:nvPr>
        </p:nvSpPr>
        <p:spPr/>
        <p:txBody>
          <a:bodyPr/>
          <a:lstStyle/>
          <a:p>
            <a:r>
              <a:rPr lang="en-US" dirty="0"/>
              <a:t>Key assumption of the statistical rules is that the data is </a:t>
            </a:r>
            <a:r>
              <a:rPr lang="en-US" u="sng" dirty="0"/>
              <a:t>normally distributed</a:t>
            </a:r>
          </a:p>
        </p:txBody>
      </p:sp>
      <p:sp>
        <p:nvSpPr>
          <p:cNvPr id="7" name="Footer Placeholder 4">
            <a:extLst>
              <a:ext uri="{FF2B5EF4-FFF2-40B4-BE49-F238E27FC236}">
                <a16:creationId xmlns:a16="http://schemas.microsoft.com/office/drawing/2014/main" id="{41AB3A3B-61F0-489C-B4BD-0C9749059217}"/>
              </a:ext>
            </a:extLst>
          </p:cNvPr>
          <p:cNvSpPr txBox="1">
            <a:spLocks/>
          </p:cNvSpPr>
          <p:nvPr/>
        </p:nvSpPr>
        <p:spPr>
          <a:xfrm>
            <a:off x="439014" y="6533388"/>
            <a:ext cx="4114800" cy="292608"/>
          </a:xfrm>
          <a:prstGeom prst="rect">
            <a:avLst/>
          </a:prstGeom>
        </p:spPr>
        <p:txBody>
          <a:bodyPr vert="horz" lIns="0" tIns="0" rIns="0" bIns="0" rtlCol="0" anchor="b" anchorCtr="0"/>
          <a:lstStyle>
            <a:defPPr>
              <a:defRPr lang="en-US"/>
            </a:defPPr>
            <a:lvl1pPr marL="0" indent="0" algn="l" defTabSz="914400" rtl="0" eaLnBrk="1" latinLnBrk="0" hangingPunct="1">
              <a:tabLst>
                <a:tab pos="444500" algn="l"/>
                <a:tab pos="968375" algn="l"/>
                <a:tab pos="1360488" algn="l"/>
              </a:tabLst>
              <a:defRPr sz="650" kern="1200">
                <a:solidFill>
                  <a:srgbClr val="63666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fld id="{7240D81F-A9C9-BE4E-89F2-C5514A3B633B}" type="slidenum">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3</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 Experian	</a:t>
            </a:r>
            <a:fld id="{90946941-A803-504E-A5BD-6619F6F5FE25}" type="datetime1">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8/4/2023</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Experian Confidential</a:t>
            </a:r>
          </a:p>
        </p:txBody>
      </p:sp>
      <p:pic>
        <p:nvPicPr>
          <p:cNvPr id="2052" name="Picture 4" descr="Normal distribution Gaussian distribution Gauss distribution">
            <a:extLst>
              <a:ext uri="{FF2B5EF4-FFF2-40B4-BE49-F238E27FC236}">
                <a16:creationId xmlns:a16="http://schemas.microsoft.com/office/drawing/2014/main" id="{81DB7185-9342-C733-4FBD-5B7929B3F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806" y="1424940"/>
            <a:ext cx="4877202" cy="24386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E01DD3-8FF0-6C97-69EF-FF689EBCDB23}"/>
              </a:ext>
            </a:extLst>
          </p:cNvPr>
          <p:cNvSpPr txBox="1"/>
          <p:nvPr/>
        </p:nvSpPr>
        <p:spPr>
          <a:xfrm>
            <a:off x="657546" y="1869897"/>
            <a:ext cx="5895653" cy="2400657"/>
          </a:xfrm>
          <a:prstGeom prst="rect">
            <a:avLst/>
          </a:prstGeom>
          <a:noFill/>
        </p:spPr>
        <p:txBody>
          <a:bodyPr wrap="square" rtlCol="0">
            <a:spAutoFit/>
          </a:bodyPr>
          <a:lstStyle/>
          <a:p>
            <a:pPr marL="285750" indent="-285750">
              <a:buFont typeface="Arial" panose="020B0604020202020204" pitchFamily="34" charset="0"/>
              <a:buChar char="•"/>
            </a:pPr>
            <a:r>
              <a:rPr lang="en-US" sz="1500" dirty="0"/>
              <a:t>The current rules identify outliers in different features like Transactions rejected, Implied key changes, etc.  </a:t>
            </a:r>
          </a:p>
          <a:p>
            <a:pPr marL="285750" indent="-285750">
              <a:buFont typeface="Arial" panose="020B0604020202020204" pitchFamily="34" charset="0"/>
              <a:buChar char="•"/>
            </a:pPr>
            <a:r>
              <a:rPr lang="en-US" sz="1500" dirty="0"/>
              <a:t>The criteria is very loose with data points above and below 3.5 – 4 standard deviations away from the mean</a:t>
            </a:r>
          </a:p>
          <a:p>
            <a:pPr marL="742950" lvl="1" indent="-285750">
              <a:buFont typeface="Arial" panose="020B0604020202020204" pitchFamily="34" charset="0"/>
              <a:buChar char="•"/>
            </a:pPr>
            <a:r>
              <a:rPr lang="en-US" sz="1500" dirty="0"/>
              <a:t>Up to 99% variation is considered acceptable when data is normally distributed</a:t>
            </a:r>
          </a:p>
          <a:p>
            <a:pPr marL="285750" indent="-285750">
              <a:buFont typeface="Arial" panose="020B0604020202020204" pitchFamily="34" charset="0"/>
              <a:buChar char="•"/>
            </a:pPr>
            <a:r>
              <a:rPr lang="en-US" sz="1500" dirty="0"/>
              <a:t>From the graphs provided – we observe that the data is not normally distributed and likely contributes to a high number of files being stopped unnecessarily.</a:t>
            </a:r>
          </a:p>
          <a:p>
            <a:endParaRPr lang="en-US" sz="1500" dirty="0"/>
          </a:p>
        </p:txBody>
      </p:sp>
      <p:pic>
        <p:nvPicPr>
          <p:cNvPr id="10" name="Picture 9">
            <a:extLst>
              <a:ext uri="{FF2B5EF4-FFF2-40B4-BE49-F238E27FC236}">
                <a16:creationId xmlns:a16="http://schemas.microsoft.com/office/drawing/2014/main" id="{8C3BC91E-352D-3478-1443-8C71A4D0F11D}"/>
              </a:ext>
            </a:extLst>
          </p:cNvPr>
          <p:cNvPicPr>
            <a:picLocks noChangeAspect="1"/>
          </p:cNvPicPr>
          <p:nvPr/>
        </p:nvPicPr>
        <p:blipFill>
          <a:blip r:embed="rId4"/>
          <a:stretch>
            <a:fillRect/>
          </a:stretch>
        </p:blipFill>
        <p:spPr>
          <a:xfrm>
            <a:off x="7297884" y="3970619"/>
            <a:ext cx="3994933" cy="2302165"/>
          </a:xfrm>
          <a:prstGeom prst="rect">
            <a:avLst/>
          </a:prstGeom>
        </p:spPr>
      </p:pic>
      <p:pic>
        <p:nvPicPr>
          <p:cNvPr id="12" name="Picture 11">
            <a:extLst>
              <a:ext uri="{FF2B5EF4-FFF2-40B4-BE49-F238E27FC236}">
                <a16:creationId xmlns:a16="http://schemas.microsoft.com/office/drawing/2014/main" id="{7B6980C6-E155-6CF3-44E5-9166180D66FD}"/>
              </a:ext>
            </a:extLst>
          </p:cNvPr>
          <p:cNvPicPr>
            <a:picLocks noChangeAspect="1"/>
          </p:cNvPicPr>
          <p:nvPr/>
        </p:nvPicPr>
        <p:blipFill>
          <a:blip r:embed="rId5"/>
          <a:stretch>
            <a:fillRect/>
          </a:stretch>
        </p:blipFill>
        <p:spPr>
          <a:xfrm>
            <a:off x="1381991" y="4270554"/>
            <a:ext cx="4873337" cy="2363490"/>
          </a:xfrm>
          <a:prstGeom prst="rect">
            <a:avLst/>
          </a:prstGeom>
        </p:spPr>
      </p:pic>
      <p:sp>
        <p:nvSpPr>
          <p:cNvPr id="13" name="TextBox 12">
            <a:extLst>
              <a:ext uri="{FF2B5EF4-FFF2-40B4-BE49-F238E27FC236}">
                <a16:creationId xmlns:a16="http://schemas.microsoft.com/office/drawing/2014/main" id="{BDF8B7E3-AFE5-70DA-8A06-7C3412E906B9}"/>
              </a:ext>
            </a:extLst>
          </p:cNvPr>
          <p:cNvSpPr txBox="1"/>
          <p:nvPr/>
        </p:nvSpPr>
        <p:spPr>
          <a:xfrm>
            <a:off x="5527963" y="4187536"/>
            <a:ext cx="1025235" cy="215444"/>
          </a:xfrm>
          <a:prstGeom prst="rect">
            <a:avLst/>
          </a:prstGeom>
          <a:noFill/>
        </p:spPr>
        <p:txBody>
          <a:bodyPr wrap="square" rtlCol="0">
            <a:spAutoFit/>
          </a:bodyPr>
          <a:lstStyle/>
          <a:p>
            <a:r>
              <a:rPr lang="en-US" sz="800" dirty="0"/>
              <a:t>Actual Distribution</a:t>
            </a:r>
          </a:p>
        </p:txBody>
      </p:sp>
      <p:sp>
        <p:nvSpPr>
          <p:cNvPr id="14" name="TextBox 13">
            <a:extLst>
              <a:ext uri="{FF2B5EF4-FFF2-40B4-BE49-F238E27FC236}">
                <a16:creationId xmlns:a16="http://schemas.microsoft.com/office/drawing/2014/main" id="{3A80B7D9-C481-B296-BDF7-D5898921D8D3}"/>
              </a:ext>
            </a:extLst>
          </p:cNvPr>
          <p:cNvSpPr txBox="1"/>
          <p:nvPr/>
        </p:nvSpPr>
        <p:spPr>
          <a:xfrm>
            <a:off x="5524498" y="4391891"/>
            <a:ext cx="1167247" cy="215444"/>
          </a:xfrm>
          <a:prstGeom prst="rect">
            <a:avLst/>
          </a:prstGeom>
          <a:noFill/>
        </p:spPr>
        <p:txBody>
          <a:bodyPr wrap="square" rtlCol="0">
            <a:spAutoFit/>
          </a:bodyPr>
          <a:lstStyle/>
          <a:p>
            <a:r>
              <a:rPr lang="en-US" sz="800" dirty="0"/>
              <a:t>Assumed Distribution</a:t>
            </a:r>
          </a:p>
        </p:txBody>
      </p:sp>
      <p:sp>
        <p:nvSpPr>
          <p:cNvPr id="15" name="TextBox 14">
            <a:extLst>
              <a:ext uri="{FF2B5EF4-FFF2-40B4-BE49-F238E27FC236}">
                <a16:creationId xmlns:a16="http://schemas.microsoft.com/office/drawing/2014/main" id="{4138A5F5-5EC8-EA0D-93A3-B07725C63DB0}"/>
              </a:ext>
            </a:extLst>
          </p:cNvPr>
          <p:cNvSpPr txBox="1"/>
          <p:nvPr/>
        </p:nvSpPr>
        <p:spPr>
          <a:xfrm>
            <a:off x="2514600" y="4743061"/>
            <a:ext cx="945573" cy="215444"/>
          </a:xfrm>
          <a:prstGeom prst="rect">
            <a:avLst/>
          </a:prstGeom>
          <a:noFill/>
        </p:spPr>
        <p:txBody>
          <a:bodyPr wrap="square" rtlCol="0">
            <a:spAutoFit/>
          </a:bodyPr>
          <a:lstStyle/>
          <a:p>
            <a:r>
              <a:rPr lang="en-US" sz="800" dirty="0"/>
              <a:t>Mean: 4980</a:t>
            </a:r>
          </a:p>
        </p:txBody>
      </p:sp>
      <p:sp>
        <p:nvSpPr>
          <p:cNvPr id="16" name="TextBox 15">
            <a:extLst>
              <a:ext uri="{FF2B5EF4-FFF2-40B4-BE49-F238E27FC236}">
                <a16:creationId xmlns:a16="http://schemas.microsoft.com/office/drawing/2014/main" id="{B9F76BC9-3F30-624D-8673-D23F5E00C5A2}"/>
              </a:ext>
            </a:extLst>
          </p:cNvPr>
          <p:cNvSpPr txBox="1"/>
          <p:nvPr/>
        </p:nvSpPr>
        <p:spPr>
          <a:xfrm>
            <a:off x="3226377" y="6526322"/>
            <a:ext cx="2691245" cy="215444"/>
          </a:xfrm>
          <a:prstGeom prst="rect">
            <a:avLst/>
          </a:prstGeom>
          <a:noFill/>
        </p:spPr>
        <p:txBody>
          <a:bodyPr wrap="square" rtlCol="0">
            <a:spAutoFit/>
          </a:bodyPr>
          <a:lstStyle/>
          <a:p>
            <a:r>
              <a:rPr lang="en-US" sz="800" dirty="0"/>
              <a:t>Base segment in Total</a:t>
            </a:r>
          </a:p>
        </p:txBody>
      </p:sp>
      <p:sp>
        <p:nvSpPr>
          <p:cNvPr id="17" name="TextBox 16">
            <a:extLst>
              <a:ext uri="{FF2B5EF4-FFF2-40B4-BE49-F238E27FC236}">
                <a16:creationId xmlns:a16="http://schemas.microsoft.com/office/drawing/2014/main" id="{DC34AF5C-BC34-F89E-5D8D-6BF606EB496F}"/>
              </a:ext>
            </a:extLst>
          </p:cNvPr>
          <p:cNvSpPr txBox="1"/>
          <p:nvPr/>
        </p:nvSpPr>
        <p:spPr>
          <a:xfrm rot="16200000">
            <a:off x="783131" y="5172351"/>
            <a:ext cx="1319645" cy="215444"/>
          </a:xfrm>
          <a:prstGeom prst="rect">
            <a:avLst/>
          </a:prstGeom>
          <a:noFill/>
        </p:spPr>
        <p:txBody>
          <a:bodyPr wrap="square" rtlCol="0">
            <a:spAutoFit/>
          </a:bodyPr>
          <a:lstStyle/>
          <a:p>
            <a:r>
              <a:rPr lang="en-US" sz="800" dirty="0"/>
              <a:t>Frequency</a:t>
            </a:r>
          </a:p>
        </p:txBody>
      </p:sp>
    </p:spTree>
    <p:extLst>
      <p:ext uri="{BB962C8B-B14F-4D97-AF65-F5344CB8AC3E}">
        <p14:creationId xmlns:p14="http://schemas.microsoft.com/office/powerpoint/2010/main" val="28093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3724D5-E154-4C4E-9667-E02233C88AEB}"/>
              </a:ext>
            </a:extLst>
          </p:cNvPr>
          <p:cNvSpPr>
            <a:spLocks noGrp="1"/>
          </p:cNvSpPr>
          <p:nvPr>
            <p:ph type="title"/>
          </p:nvPr>
        </p:nvSpPr>
        <p:spPr/>
        <p:txBody>
          <a:bodyPr/>
          <a:lstStyle/>
          <a:p>
            <a:r>
              <a:rPr lang="en-US" sz="2800" dirty="0"/>
              <a:t>Future Process - Outlier detection using Interquartile Range (IQR)</a:t>
            </a:r>
          </a:p>
        </p:txBody>
      </p:sp>
      <p:sp>
        <p:nvSpPr>
          <p:cNvPr id="8" name="Text Placeholder 7">
            <a:extLst>
              <a:ext uri="{FF2B5EF4-FFF2-40B4-BE49-F238E27FC236}">
                <a16:creationId xmlns:a16="http://schemas.microsoft.com/office/drawing/2014/main" id="{E49503B7-4A76-474D-900D-07751C2ADF12}"/>
              </a:ext>
            </a:extLst>
          </p:cNvPr>
          <p:cNvSpPr>
            <a:spLocks noGrp="1"/>
          </p:cNvSpPr>
          <p:nvPr>
            <p:ph type="body" sz="quarter" idx="24"/>
          </p:nvPr>
        </p:nvSpPr>
        <p:spPr>
          <a:xfrm>
            <a:off x="457200" y="920752"/>
            <a:ext cx="11274425" cy="419100"/>
          </a:xfrm>
        </p:spPr>
        <p:txBody>
          <a:bodyPr/>
          <a:lstStyle/>
          <a:p>
            <a:r>
              <a:rPr lang="en-US" dirty="0"/>
              <a:t>For skewed data, IQR method works well to detect outliers</a:t>
            </a:r>
          </a:p>
        </p:txBody>
      </p:sp>
      <p:pic>
        <p:nvPicPr>
          <p:cNvPr id="3074" name="Picture 2" descr="Outlier detection with Boxplots. In descriptive statistics, a box plot… |  by Vishal Agarwal | Medium">
            <a:extLst>
              <a:ext uri="{FF2B5EF4-FFF2-40B4-BE49-F238E27FC236}">
                <a16:creationId xmlns:a16="http://schemas.microsoft.com/office/drawing/2014/main" id="{1761B548-2E2E-A843-B40D-D49DD5AA3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82" y="3596639"/>
            <a:ext cx="8844680" cy="2804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777B5B-E93C-21BE-77BC-0B726BB8D238}"/>
              </a:ext>
            </a:extLst>
          </p:cNvPr>
          <p:cNvSpPr txBox="1"/>
          <p:nvPr/>
        </p:nvSpPr>
        <p:spPr>
          <a:xfrm>
            <a:off x="626723" y="1611585"/>
            <a:ext cx="1033655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IQR standard cut off is 1.5 </a:t>
            </a:r>
          </a:p>
          <a:p>
            <a:pPr marL="742950" lvl="1" indent="-285750">
              <a:buFont typeface="Arial" panose="020B0604020202020204" pitchFamily="34" charset="0"/>
              <a:buChar char="•"/>
            </a:pPr>
            <a:r>
              <a:rPr lang="en-US" dirty="0"/>
              <a:t>similar performance as current 3.5 - 4 Standard Deviation</a:t>
            </a:r>
          </a:p>
          <a:p>
            <a:pPr marL="285750" indent="-285750">
              <a:buFont typeface="Arial" panose="020B0604020202020204" pitchFamily="34" charset="0"/>
              <a:buChar char="•"/>
            </a:pPr>
            <a:r>
              <a:rPr lang="en-US" dirty="0"/>
              <a:t>Loosening the cut off to 3</a:t>
            </a:r>
          </a:p>
          <a:p>
            <a:pPr marL="742950" lvl="1" indent="-285750">
              <a:buFont typeface="Arial" panose="020B0604020202020204" pitchFamily="34" charset="0"/>
              <a:buChar char="•"/>
            </a:pPr>
            <a:r>
              <a:rPr lang="en-US" dirty="0"/>
              <a:t>Estimated 50% reduction in stopped files</a:t>
            </a:r>
          </a:p>
          <a:p>
            <a:pPr marL="285750" indent="-285750">
              <a:buFont typeface="Arial" panose="020B0604020202020204" pitchFamily="34" charset="0"/>
              <a:buChar char="•"/>
            </a:pPr>
            <a:r>
              <a:rPr lang="en-US" dirty="0"/>
              <a:t>For these initial results we have used three metrics for VINs ANLE and AUPS</a:t>
            </a:r>
          </a:p>
          <a:p>
            <a:pPr marL="742950" lvl="1" indent="-285750">
              <a:buFont typeface="Arial" panose="020B0604020202020204" pitchFamily="34" charset="0"/>
              <a:buChar char="•"/>
            </a:pPr>
            <a:r>
              <a:rPr lang="en-US" dirty="0"/>
              <a:t>Base Segment Total, Payment History Profile Total, and Records Sent to Simple</a:t>
            </a:r>
          </a:p>
        </p:txBody>
      </p:sp>
    </p:spTree>
    <p:extLst>
      <p:ext uri="{BB962C8B-B14F-4D97-AF65-F5344CB8AC3E}">
        <p14:creationId xmlns:p14="http://schemas.microsoft.com/office/powerpoint/2010/main" val="3836740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0864-AB80-F74A-BA12-0CE1673748D2}"/>
              </a:ext>
            </a:extLst>
          </p:cNvPr>
          <p:cNvSpPr>
            <a:spLocks noGrp="1"/>
          </p:cNvSpPr>
          <p:nvPr>
            <p:ph type="title"/>
          </p:nvPr>
        </p:nvSpPr>
        <p:spPr/>
        <p:txBody>
          <a:bodyPr/>
          <a:lstStyle/>
          <a:p>
            <a:r>
              <a:rPr lang="en-US" b="1" dirty="0"/>
              <a:t>Machine Learning based approach</a:t>
            </a:r>
          </a:p>
        </p:txBody>
      </p:sp>
      <p:sp>
        <p:nvSpPr>
          <p:cNvPr id="3" name="Text Placeholder 2">
            <a:extLst>
              <a:ext uri="{FF2B5EF4-FFF2-40B4-BE49-F238E27FC236}">
                <a16:creationId xmlns:a16="http://schemas.microsoft.com/office/drawing/2014/main" id="{07ED96DF-7191-9F49-B81D-1EF7355E7ADF}"/>
              </a:ext>
            </a:extLst>
          </p:cNvPr>
          <p:cNvSpPr>
            <a:spLocks noGrp="1"/>
          </p:cNvSpPr>
          <p:nvPr>
            <p:ph type="body" sz="quarter" idx="24"/>
          </p:nvPr>
        </p:nvSpPr>
        <p:spPr/>
        <p:txBody>
          <a:bodyPr/>
          <a:lstStyle/>
          <a:p>
            <a:r>
              <a:rPr lang="en-US" dirty="0"/>
              <a:t>We can identify this problem as one class classification</a:t>
            </a:r>
          </a:p>
        </p:txBody>
      </p:sp>
      <p:pic>
        <p:nvPicPr>
          <p:cNvPr id="9" name="Picture 8">
            <a:extLst>
              <a:ext uri="{FF2B5EF4-FFF2-40B4-BE49-F238E27FC236}">
                <a16:creationId xmlns:a16="http://schemas.microsoft.com/office/drawing/2014/main" id="{B8AAC02B-9999-AA4E-9856-72980AB7E54E}"/>
              </a:ext>
            </a:extLst>
          </p:cNvPr>
          <p:cNvPicPr>
            <a:picLocks noChangeAspect="1"/>
          </p:cNvPicPr>
          <p:nvPr/>
        </p:nvPicPr>
        <p:blipFill>
          <a:blip r:embed="rId3"/>
          <a:stretch>
            <a:fillRect/>
          </a:stretch>
        </p:blipFill>
        <p:spPr>
          <a:xfrm>
            <a:off x="6232186" y="2037360"/>
            <a:ext cx="357680" cy="317938"/>
          </a:xfrm>
          <a:prstGeom prst="rect">
            <a:avLst/>
          </a:prstGeom>
        </p:spPr>
      </p:pic>
      <p:sp>
        <p:nvSpPr>
          <p:cNvPr id="10" name="TextBox 9">
            <a:extLst>
              <a:ext uri="{FF2B5EF4-FFF2-40B4-BE49-F238E27FC236}">
                <a16:creationId xmlns:a16="http://schemas.microsoft.com/office/drawing/2014/main" id="{67597520-88DD-BE49-98CA-A4F97772DC51}"/>
              </a:ext>
            </a:extLst>
          </p:cNvPr>
          <p:cNvSpPr txBox="1"/>
          <p:nvPr/>
        </p:nvSpPr>
        <p:spPr>
          <a:xfrm>
            <a:off x="6644052" y="2065524"/>
            <a:ext cx="146451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da" sz="1100" b="1" i="0" u="none" strike="noStrike" kern="1200" cap="none" spc="0" normalizeH="0" baseline="0" noProof="0" dirty="0">
                <a:ln>
                  <a:noFill/>
                </a:ln>
                <a:solidFill>
                  <a:srgbClr val="FFFFFF"/>
                </a:solidFill>
                <a:effectLst/>
                <a:uLnTx/>
                <a:uFillTx/>
                <a:latin typeface="Arial" panose="020B0604020202020204"/>
                <a:ea typeface="+mn-ea"/>
                <a:cs typeface="+mn-cs"/>
              </a:rPr>
              <a:t>Reject File</a:t>
            </a:r>
            <a:endPar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3" name="Picture 12">
            <a:extLst>
              <a:ext uri="{FF2B5EF4-FFF2-40B4-BE49-F238E27FC236}">
                <a16:creationId xmlns:a16="http://schemas.microsoft.com/office/drawing/2014/main" id="{377D1C52-F1DF-C64D-A358-70A7BEB8E5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29587" y="3183670"/>
            <a:ext cx="357681" cy="437165"/>
          </a:xfrm>
          <a:prstGeom prst="rect">
            <a:avLst/>
          </a:prstGeom>
        </p:spPr>
      </p:pic>
      <p:pic>
        <p:nvPicPr>
          <p:cNvPr id="26" name="Picture 25">
            <a:extLst>
              <a:ext uri="{FF2B5EF4-FFF2-40B4-BE49-F238E27FC236}">
                <a16:creationId xmlns:a16="http://schemas.microsoft.com/office/drawing/2014/main" id="{3867C0A5-2AED-4214-95FD-ECCF05EFB9B9}"/>
              </a:ext>
            </a:extLst>
          </p:cNvPr>
          <p:cNvPicPr>
            <a:picLocks noChangeAspect="1"/>
          </p:cNvPicPr>
          <p:nvPr/>
        </p:nvPicPr>
        <p:blipFill>
          <a:blip r:embed="rId3"/>
          <a:stretch>
            <a:fillRect/>
          </a:stretch>
        </p:blipFill>
        <p:spPr>
          <a:xfrm>
            <a:off x="6232186" y="2842946"/>
            <a:ext cx="357680" cy="317938"/>
          </a:xfrm>
          <a:prstGeom prst="rect">
            <a:avLst/>
          </a:prstGeom>
        </p:spPr>
      </p:pic>
      <p:sp>
        <p:nvSpPr>
          <p:cNvPr id="27" name="TextBox 26">
            <a:extLst>
              <a:ext uri="{FF2B5EF4-FFF2-40B4-BE49-F238E27FC236}">
                <a16:creationId xmlns:a16="http://schemas.microsoft.com/office/drawing/2014/main" id="{4DC5F2C0-D572-48EC-903B-6D412134383C}"/>
              </a:ext>
            </a:extLst>
          </p:cNvPr>
          <p:cNvSpPr txBox="1"/>
          <p:nvPr/>
        </p:nvSpPr>
        <p:spPr>
          <a:xfrm>
            <a:off x="6649806" y="2857329"/>
            <a:ext cx="146451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da" sz="1100" b="1" dirty="0">
                <a:solidFill>
                  <a:srgbClr val="FFFFFF"/>
                </a:solidFill>
                <a:latin typeface="Arial" panose="020B0604020202020204"/>
              </a:rPr>
              <a:t>Error File</a:t>
            </a:r>
            <a:endPar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9" name="Picture 28">
            <a:extLst>
              <a:ext uri="{FF2B5EF4-FFF2-40B4-BE49-F238E27FC236}">
                <a16:creationId xmlns:a16="http://schemas.microsoft.com/office/drawing/2014/main" id="{3CC7F634-4074-4820-ACD6-468D0715783E}"/>
              </a:ext>
            </a:extLst>
          </p:cNvPr>
          <p:cNvPicPr>
            <a:picLocks noChangeAspect="1"/>
          </p:cNvPicPr>
          <p:nvPr/>
        </p:nvPicPr>
        <p:blipFill>
          <a:blip r:embed="rId3"/>
          <a:stretch>
            <a:fillRect/>
          </a:stretch>
        </p:blipFill>
        <p:spPr>
          <a:xfrm>
            <a:off x="6232186" y="3663952"/>
            <a:ext cx="357680" cy="317938"/>
          </a:xfrm>
          <a:prstGeom prst="rect">
            <a:avLst/>
          </a:prstGeom>
        </p:spPr>
      </p:pic>
      <p:sp>
        <p:nvSpPr>
          <p:cNvPr id="30" name="TextBox 29">
            <a:extLst>
              <a:ext uri="{FF2B5EF4-FFF2-40B4-BE49-F238E27FC236}">
                <a16:creationId xmlns:a16="http://schemas.microsoft.com/office/drawing/2014/main" id="{A654D6E1-33E2-4E10-9FC3-0842364090B1}"/>
              </a:ext>
            </a:extLst>
          </p:cNvPr>
          <p:cNvSpPr txBox="1"/>
          <p:nvPr/>
        </p:nvSpPr>
        <p:spPr>
          <a:xfrm>
            <a:off x="6644052" y="3645092"/>
            <a:ext cx="146451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da" sz="1100" b="1" i="0" u="none" strike="noStrike" kern="1200" cap="none" spc="0" normalizeH="0" baseline="0" noProof="0" dirty="0">
                <a:ln>
                  <a:noFill/>
                </a:ln>
                <a:solidFill>
                  <a:srgbClr val="FFFFFF"/>
                </a:solidFill>
                <a:effectLst/>
                <a:uLnTx/>
                <a:uFillTx/>
                <a:latin typeface="Arial" panose="020B0604020202020204"/>
                <a:ea typeface="+mn-ea"/>
                <a:cs typeface="+mn-cs"/>
              </a:rPr>
              <a:t>Discard File</a:t>
            </a:r>
            <a:endPar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5" name="Picture Placeholder 31" descr="Checklist">
            <a:extLst>
              <a:ext uri="{FF2B5EF4-FFF2-40B4-BE49-F238E27FC236}">
                <a16:creationId xmlns:a16="http://schemas.microsoft.com/office/drawing/2014/main" id="{DC31EC5E-5688-4D81-97D7-5D47CD3B17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753" r="5753"/>
          <a:stretch>
            <a:fillRect/>
          </a:stretch>
        </p:blipFill>
        <p:spPr>
          <a:xfrm>
            <a:off x="10294828" y="2993985"/>
            <a:ext cx="706054" cy="796499"/>
          </a:xfrm>
          <a:prstGeom prst="rect">
            <a:avLst/>
          </a:prstGeom>
        </p:spPr>
      </p:pic>
      <p:pic>
        <p:nvPicPr>
          <p:cNvPr id="47" name="Picture 46">
            <a:extLst>
              <a:ext uri="{FF2B5EF4-FFF2-40B4-BE49-F238E27FC236}">
                <a16:creationId xmlns:a16="http://schemas.microsoft.com/office/drawing/2014/main" id="{7ACCA435-BA0E-42D6-BEF1-C67AE3F5F5E9}"/>
              </a:ext>
            </a:extLst>
          </p:cNvPr>
          <p:cNvPicPr>
            <a:picLocks noChangeAspect="1"/>
          </p:cNvPicPr>
          <p:nvPr/>
        </p:nvPicPr>
        <p:blipFill>
          <a:blip r:embed="rId3"/>
          <a:stretch>
            <a:fillRect/>
          </a:stretch>
        </p:blipFill>
        <p:spPr>
          <a:xfrm>
            <a:off x="6232186" y="4469538"/>
            <a:ext cx="357680" cy="317938"/>
          </a:xfrm>
          <a:prstGeom prst="rect">
            <a:avLst/>
          </a:prstGeom>
        </p:spPr>
      </p:pic>
      <p:sp>
        <p:nvSpPr>
          <p:cNvPr id="48" name="TextBox 47">
            <a:extLst>
              <a:ext uri="{FF2B5EF4-FFF2-40B4-BE49-F238E27FC236}">
                <a16:creationId xmlns:a16="http://schemas.microsoft.com/office/drawing/2014/main" id="{8755856A-C0F2-487C-9F49-E12A26AC37AB}"/>
              </a:ext>
            </a:extLst>
          </p:cNvPr>
          <p:cNvSpPr txBox="1"/>
          <p:nvPr/>
        </p:nvSpPr>
        <p:spPr>
          <a:xfrm>
            <a:off x="6644052" y="4450678"/>
            <a:ext cx="146451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da" sz="1100" b="1" dirty="0">
                <a:solidFill>
                  <a:srgbClr val="FFFFFF"/>
                </a:solidFill>
                <a:latin typeface="Arial" panose="020B0604020202020204"/>
              </a:rPr>
              <a:t>Raw Metro 2 Data</a:t>
            </a:r>
            <a:endPar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2" name="Footer Placeholder 4">
            <a:extLst>
              <a:ext uri="{FF2B5EF4-FFF2-40B4-BE49-F238E27FC236}">
                <a16:creationId xmlns:a16="http://schemas.microsoft.com/office/drawing/2014/main" id="{47BAC24C-E58A-45C2-AF0A-E3F98502A947}"/>
              </a:ext>
            </a:extLst>
          </p:cNvPr>
          <p:cNvSpPr txBox="1">
            <a:spLocks/>
          </p:cNvSpPr>
          <p:nvPr/>
        </p:nvSpPr>
        <p:spPr>
          <a:xfrm>
            <a:off x="457200" y="6272784"/>
            <a:ext cx="4114800" cy="292608"/>
          </a:xfrm>
          <a:prstGeom prst="rect">
            <a:avLst/>
          </a:prstGeom>
        </p:spPr>
        <p:txBody>
          <a:bodyPr vert="horz" lIns="0" tIns="0" rIns="0" bIns="0" rtlCol="0" anchor="b" anchorCtr="0"/>
          <a:lstStyle>
            <a:defPPr>
              <a:defRPr lang="en-US"/>
            </a:defPPr>
            <a:lvl1pPr marL="0" indent="0" algn="l" defTabSz="914400" rtl="0" eaLnBrk="1" latinLnBrk="0" hangingPunct="1">
              <a:tabLst>
                <a:tab pos="444500" algn="l"/>
                <a:tab pos="968375" algn="l"/>
                <a:tab pos="1360488" algn="l"/>
              </a:tabLst>
              <a:defRPr sz="650" kern="1200">
                <a:solidFill>
                  <a:srgbClr val="63666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fld id="{7240D81F-A9C9-BE4E-89F2-C5514A3B633B}" type="slidenum">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5</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 Experian	</a:t>
            </a:r>
            <a:fld id="{90946941-A803-504E-A5BD-6619F6F5FE25}" type="datetime1">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8/4/2023</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Experian Confidential</a:t>
            </a:r>
          </a:p>
        </p:txBody>
      </p:sp>
      <p:sp>
        <p:nvSpPr>
          <p:cNvPr id="7" name="Text Placeholder 6">
            <a:extLst>
              <a:ext uri="{FF2B5EF4-FFF2-40B4-BE49-F238E27FC236}">
                <a16:creationId xmlns:a16="http://schemas.microsoft.com/office/drawing/2014/main" id="{A8AC2B98-B897-DDE2-7520-A4B83030FCDE}"/>
              </a:ext>
            </a:extLst>
          </p:cNvPr>
          <p:cNvSpPr>
            <a:spLocks noGrp="1"/>
          </p:cNvSpPr>
          <p:nvPr>
            <p:ph type="body" sz="quarter" idx="26"/>
          </p:nvPr>
        </p:nvSpPr>
        <p:spPr>
          <a:xfrm>
            <a:off x="1028065" y="1604122"/>
            <a:ext cx="10242686" cy="4324067"/>
          </a:xfrm>
        </p:spPr>
        <p:txBody>
          <a:bodyPr>
            <a:normAutofit/>
          </a:bodyPr>
          <a:lstStyle/>
          <a:p>
            <a:pPr marL="285750" indent="-285750">
              <a:buFont typeface="Arial" panose="020B0604020202020204" pitchFamily="34" charset="0"/>
              <a:buChar char="•"/>
            </a:pPr>
            <a:r>
              <a:rPr lang="en-US" b="0" dirty="0">
                <a:solidFill>
                  <a:schemeClr val="tx1"/>
                </a:solidFill>
                <a:latin typeface="+mn-lt"/>
                <a:cs typeface="+mn-cs"/>
              </a:rPr>
              <a:t>There are multiple one class classifiers that can be used – One Class SVM, Isolation forest, etc.</a:t>
            </a:r>
          </a:p>
          <a:p>
            <a:pPr marL="285750" indent="-285750">
              <a:buFont typeface="Arial" panose="020B0604020202020204" pitchFamily="34" charset="0"/>
              <a:buChar char="•"/>
            </a:pPr>
            <a:r>
              <a:rPr lang="en-US" b="0" dirty="0">
                <a:solidFill>
                  <a:schemeClr val="tx1"/>
                </a:solidFill>
                <a:latin typeface="+mn-lt"/>
                <a:cs typeface="+mn-cs"/>
              </a:rPr>
              <a:t>Since we have small history available (~11 months of data) tree-based classifier will work best </a:t>
            </a:r>
          </a:p>
          <a:p>
            <a:pPr marL="285750" indent="-285750">
              <a:buFont typeface="Arial" panose="020B0604020202020204" pitchFamily="34" charset="0"/>
              <a:buChar char="•"/>
            </a:pPr>
            <a:r>
              <a:rPr lang="en-US" b="0" dirty="0">
                <a:solidFill>
                  <a:schemeClr val="tx1"/>
                </a:solidFill>
                <a:latin typeface="+mn-lt"/>
                <a:cs typeface="+mn-cs"/>
              </a:rPr>
              <a:t>Using Isolation Forest with all the nonzero columns of the tables DATA_VAL_SUM_STAT and DATA_VAL_TOT_STAT and using standard configuration we see an improvement of ~12% </a:t>
            </a:r>
          </a:p>
          <a:p>
            <a:pPr marL="285750" indent="-285750">
              <a:buFont typeface="Arial" panose="020B0604020202020204" pitchFamily="34" charset="0"/>
              <a:buChar char="•"/>
            </a:pPr>
            <a:r>
              <a:rPr lang="en-US" b="0" dirty="0">
                <a:solidFill>
                  <a:schemeClr val="tx1"/>
                </a:solidFill>
                <a:latin typeface="+mn-lt"/>
                <a:cs typeface="+mn-cs"/>
              </a:rPr>
              <a:t>Hyper-parameter tuning and feature engineering would help in further improvement of the classifier</a:t>
            </a:r>
          </a:p>
        </p:txBody>
      </p:sp>
      <p:pic>
        <p:nvPicPr>
          <p:cNvPr id="4098" name="Picture 2" descr="Anomaly detection using Isolation Forest and Local Outlier Factor | by  Lekha Priya | Medium">
            <a:extLst>
              <a:ext uri="{FF2B5EF4-FFF2-40B4-BE49-F238E27FC236}">
                <a16:creationId xmlns:a16="http://schemas.microsoft.com/office/drawing/2014/main" id="{7C85DB20-5F7B-83F4-909C-368807C5AE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6072" y="3944402"/>
            <a:ext cx="7258894" cy="245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0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mon Problems in Hyperparameter Optimization | SigOpt">
            <a:extLst>
              <a:ext uri="{FF2B5EF4-FFF2-40B4-BE49-F238E27FC236}">
                <a16:creationId xmlns:a16="http://schemas.microsoft.com/office/drawing/2014/main" id="{4BEF7173-C0B0-6E1B-168D-BADA93F56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960" y="711201"/>
            <a:ext cx="5666744" cy="212157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D6276C8B-0E8C-6B45-A165-3D3F38C5419B}"/>
              </a:ext>
            </a:extLst>
          </p:cNvPr>
          <p:cNvSpPr>
            <a:spLocks noGrp="1"/>
          </p:cNvSpPr>
          <p:nvPr>
            <p:ph type="title"/>
          </p:nvPr>
        </p:nvSpPr>
        <p:spPr/>
        <p:txBody>
          <a:bodyPr/>
          <a:lstStyle/>
          <a:p>
            <a:r>
              <a:rPr lang="en-US" dirty="0"/>
              <a:t>Next Steps</a:t>
            </a:r>
          </a:p>
        </p:txBody>
      </p:sp>
      <p:sp>
        <p:nvSpPr>
          <p:cNvPr id="5" name="Text Placeholder 4">
            <a:extLst>
              <a:ext uri="{FF2B5EF4-FFF2-40B4-BE49-F238E27FC236}">
                <a16:creationId xmlns:a16="http://schemas.microsoft.com/office/drawing/2014/main" id="{4EC0CD3B-94DA-1B43-9F28-AD28F3BC64AD}"/>
              </a:ext>
            </a:extLst>
          </p:cNvPr>
          <p:cNvSpPr>
            <a:spLocks noGrp="1"/>
          </p:cNvSpPr>
          <p:nvPr>
            <p:ph type="body" sz="quarter" idx="26"/>
          </p:nvPr>
        </p:nvSpPr>
        <p:spPr>
          <a:xfrm>
            <a:off x="580449" y="3181350"/>
            <a:ext cx="10182801" cy="3384042"/>
          </a:xfrm>
        </p:spPr>
        <p:txBody>
          <a:bodyPr>
            <a:normAutofit/>
          </a:bodyPr>
          <a:lstStyle/>
          <a:p>
            <a:pPr marL="285750" lvl="1" indent="-285750">
              <a:buFont typeface="Arial" panose="020B0604020202020204" pitchFamily="34" charset="0"/>
              <a:buChar char="•"/>
            </a:pPr>
            <a:r>
              <a:rPr lang="en-US" sz="1800" dirty="0"/>
              <a:t>Perform hyper-parameter tuning and feature engineering to improve the isolation forest model</a:t>
            </a:r>
          </a:p>
          <a:p>
            <a:pPr marL="690563" lvl="2" indent="-285750"/>
            <a:r>
              <a:rPr lang="en-US" sz="1800" dirty="0"/>
              <a:t>Contamination</a:t>
            </a:r>
          </a:p>
          <a:p>
            <a:pPr marL="690563" lvl="2" indent="-285750"/>
            <a:r>
              <a:rPr lang="en-US" sz="1800" dirty="0"/>
              <a:t>Number of Trees</a:t>
            </a:r>
          </a:p>
          <a:p>
            <a:pPr marL="285750" lvl="1" indent="-285750">
              <a:buFont typeface="Arial" panose="020B0604020202020204" pitchFamily="34" charset="0"/>
              <a:buChar char="•"/>
            </a:pPr>
            <a:r>
              <a:rPr lang="en-US" sz="1800" dirty="0"/>
              <a:t>Perform analysis on the historical data and iteratively test the model with different parameters</a:t>
            </a:r>
          </a:p>
          <a:p>
            <a:pPr marL="285750" lvl="1" indent="-285750">
              <a:buFont typeface="Arial" panose="020B0604020202020204" pitchFamily="34" charset="0"/>
              <a:buChar char="•"/>
            </a:pPr>
            <a:r>
              <a:rPr lang="en-US" sz="1800" dirty="0"/>
              <a:t>NOTE: Approach is a black box.  A system would need to be on top of this to provide approximation on why the file is stopping</a:t>
            </a:r>
          </a:p>
          <a:p>
            <a:pPr marL="285750" lvl="1" indent="-285750">
              <a:buFont typeface="Arial" panose="020B0604020202020204" pitchFamily="34" charset="0"/>
              <a:buChar char="•"/>
            </a:pPr>
            <a:r>
              <a:rPr lang="en-US" sz="1800" dirty="0"/>
              <a:t>Further development could create an ensemble model to incorporate both business rules as well as machine learning</a:t>
            </a:r>
          </a:p>
        </p:txBody>
      </p:sp>
      <p:sp>
        <p:nvSpPr>
          <p:cNvPr id="12" name="Footer Placeholder 4">
            <a:extLst>
              <a:ext uri="{FF2B5EF4-FFF2-40B4-BE49-F238E27FC236}">
                <a16:creationId xmlns:a16="http://schemas.microsoft.com/office/drawing/2014/main" id="{8612D956-BF5A-4063-BB78-9CBE2ED6AE3A}"/>
              </a:ext>
            </a:extLst>
          </p:cNvPr>
          <p:cNvSpPr txBox="1">
            <a:spLocks/>
          </p:cNvSpPr>
          <p:nvPr/>
        </p:nvSpPr>
        <p:spPr>
          <a:xfrm>
            <a:off x="457200" y="6272784"/>
            <a:ext cx="4114800" cy="292608"/>
          </a:xfrm>
          <a:prstGeom prst="rect">
            <a:avLst/>
          </a:prstGeom>
        </p:spPr>
        <p:txBody>
          <a:bodyPr vert="horz" lIns="0" tIns="0" rIns="0" bIns="0" rtlCol="0" anchor="b" anchorCtr="0"/>
          <a:lstStyle>
            <a:defPPr>
              <a:defRPr lang="en-US"/>
            </a:defPPr>
            <a:lvl1pPr marL="0" indent="0" algn="l" defTabSz="914400" rtl="0" eaLnBrk="1" latinLnBrk="0" hangingPunct="1">
              <a:tabLst>
                <a:tab pos="444500" algn="l"/>
                <a:tab pos="968375" algn="l"/>
                <a:tab pos="1360488" algn="l"/>
              </a:tabLst>
              <a:defRPr sz="650" kern="1200">
                <a:solidFill>
                  <a:srgbClr val="63666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fld id="{7240D81F-A9C9-BE4E-89F2-C5514A3B633B}" type="slidenum">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6</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 Experian	</a:t>
            </a:r>
            <a:fld id="{90946941-A803-504E-A5BD-6619F6F5FE25}" type="datetime1">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8/4/2023</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Experian Confidential</a:t>
            </a:r>
          </a:p>
        </p:txBody>
      </p:sp>
    </p:spTree>
    <p:extLst>
      <p:ext uri="{BB962C8B-B14F-4D97-AF65-F5344CB8AC3E}">
        <p14:creationId xmlns:p14="http://schemas.microsoft.com/office/powerpoint/2010/main" val="3876782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6D770519-C1CE-4801-918A-B132765EB22B}"/>
              </a:ext>
            </a:extLst>
          </p:cNvPr>
          <p:cNvSpPr txBox="1">
            <a:spLocks/>
          </p:cNvSpPr>
          <p:nvPr/>
        </p:nvSpPr>
        <p:spPr>
          <a:xfrm>
            <a:off x="457200" y="6272784"/>
            <a:ext cx="4114800" cy="292608"/>
          </a:xfrm>
          <a:prstGeom prst="rect">
            <a:avLst/>
          </a:prstGeom>
        </p:spPr>
        <p:txBody>
          <a:bodyPr vert="horz" lIns="0" tIns="0" rIns="0" bIns="0" rtlCol="0" anchor="b" anchorCtr="0"/>
          <a:lstStyle>
            <a:defPPr>
              <a:defRPr lang="en-US"/>
            </a:defPPr>
            <a:lvl1pPr marL="0" indent="0" algn="l" defTabSz="914400" rtl="0" eaLnBrk="1" latinLnBrk="0" hangingPunct="1">
              <a:tabLst>
                <a:tab pos="444500" algn="l"/>
                <a:tab pos="968375" algn="l"/>
                <a:tab pos="1360488" algn="l"/>
              </a:tabLst>
              <a:defRPr sz="650" kern="1200">
                <a:solidFill>
                  <a:srgbClr val="63666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fld id="{7240D81F-A9C9-BE4E-89F2-C5514A3B633B}" type="slidenum">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7</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 Experian	</a:t>
            </a:r>
            <a:fld id="{90946941-A803-504E-A5BD-6619F6F5FE25}" type="datetime1">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8/4/2023</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Experian Confidential</a:t>
            </a:r>
          </a:p>
        </p:txBody>
      </p:sp>
    </p:spTree>
    <p:extLst>
      <p:ext uri="{BB962C8B-B14F-4D97-AF65-F5344CB8AC3E}">
        <p14:creationId xmlns:p14="http://schemas.microsoft.com/office/powerpoint/2010/main" val="144101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276C8B-0E8C-6B45-A165-3D3F38C5419B}"/>
              </a:ext>
            </a:extLst>
          </p:cNvPr>
          <p:cNvSpPr>
            <a:spLocks noGrp="1"/>
          </p:cNvSpPr>
          <p:nvPr>
            <p:ph type="title"/>
          </p:nvPr>
        </p:nvSpPr>
        <p:spPr/>
        <p:txBody>
          <a:bodyPr/>
          <a:lstStyle/>
          <a:p>
            <a:r>
              <a:rPr lang="en-US" dirty="0"/>
              <a:t>Appendix</a:t>
            </a:r>
          </a:p>
        </p:txBody>
      </p:sp>
      <p:sp>
        <p:nvSpPr>
          <p:cNvPr id="5" name="Text Placeholder 4">
            <a:extLst>
              <a:ext uri="{FF2B5EF4-FFF2-40B4-BE49-F238E27FC236}">
                <a16:creationId xmlns:a16="http://schemas.microsoft.com/office/drawing/2014/main" id="{4EC0CD3B-94DA-1B43-9F28-AD28F3BC64AD}"/>
              </a:ext>
            </a:extLst>
          </p:cNvPr>
          <p:cNvSpPr>
            <a:spLocks noGrp="1"/>
          </p:cNvSpPr>
          <p:nvPr>
            <p:ph type="body" sz="quarter" idx="26"/>
          </p:nvPr>
        </p:nvSpPr>
        <p:spPr>
          <a:xfrm>
            <a:off x="1056502" y="1198605"/>
            <a:ext cx="7030995" cy="4460789"/>
          </a:xfrm>
        </p:spPr>
        <p:txBody>
          <a:bodyPr>
            <a:normAutofit/>
          </a:bodyPr>
          <a:lstStyle/>
          <a:p>
            <a:pPr marL="285750" lvl="1" indent="-285750">
              <a:buFont typeface="Arial" panose="020B0604020202020204" pitchFamily="34" charset="0"/>
              <a:buChar char="•"/>
            </a:pPr>
            <a:r>
              <a:rPr lang="en-US" sz="1800" dirty="0"/>
              <a:t>There are two python codes names </a:t>
            </a:r>
            <a:r>
              <a:rPr lang="en-US" sz="1800" dirty="0" err="1"/>
              <a:t>IQR.ipynp</a:t>
            </a:r>
            <a:r>
              <a:rPr lang="en-US" sz="1800" dirty="0"/>
              <a:t> and </a:t>
            </a:r>
            <a:r>
              <a:rPr lang="en-US" sz="1800" dirty="0" err="1"/>
              <a:t>isolation_forest.ipynb</a:t>
            </a:r>
            <a:r>
              <a:rPr lang="en-US" sz="1800" dirty="0"/>
              <a:t> with implementation of both the methodologies which are reusable and with all the necessary comments</a:t>
            </a:r>
          </a:p>
          <a:p>
            <a:pPr marL="285750" lvl="1" indent="-285750">
              <a:buFont typeface="Arial" panose="020B0604020202020204" pitchFamily="34" charset="0"/>
              <a:buChar char="•"/>
            </a:pPr>
            <a:r>
              <a:rPr lang="en-US" sz="1800" dirty="0"/>
              <a:t>One PPT named Machine Learning in Data Processing </a:t>
            </a:r>
          </a:p>
          <a:p>
            <a:pPr marL="285750" lvl="1" indent="-285750">
              <a:buFont typeface="Arial" panose="020B0604020202020204" pitchFamily="34" charset="0"/>
              <a:buChar char="•"/>
            </a:pPr>
            <a:r>
              <a:rPr lang="en-US" sz="1800" dirty="0"/>
              <a:t>Location on the remote server: F:\DD_DPM\Team\DK\Ttemplate Threshold Validation\documents</a:t>
            </a:r>
          </a:p>
        </p:txBody>
      </p:sp>
      <p:sp>
        <p:nvSpPr>
          <p:cNvPr id="12" name="Footer Placeholder 4">
            <a:extLst>
              <a:ext uri="{FF2B5EF4-FFF2-40B4-BE49-F238E27FC236}">
                <a16:creationId xmlns:a16="http://schemas.microsoft.com/office/drawing/2014/main" id="{8612D956-BF5A-4063-BB78-9CBE2ED6AE3A}"/>
              </a:ext>
            </a:extLst>
          </p:cNvPr>
          <p:cNvSpPr txBox="1">
            <a:spLocks/>
          </p:cNvSpPr>
          <p:nvPr/>
        </p:nvSpPr>
        <p:spPr>
          <a:xfrm>
            <a:off x="457200" y="6272784"/>
            <a:ext cx="4114800" cy="292608"/>
          </a:xfrm>
          <a:prstGeom prst="rect">
            <a:avLst/>
          </a:prstGeom>
        </p:spPr>
        <p:txBody>
          <a:bodyPr vert="horz" lIns="0" tIns="0" rIns="0" bIns="0" rtlCol="0" anchor="b" anchorCtr="0"/>
          <a:lstStyle>
            <a:defPPr>
              <a:defRPr lang="en-US"/>
            </a:defPPr>
            <a:lvl1pPr marL="0" indent="0" algn="l" defTabSz="914400" rtl="0" eaLnBrk="1" latinLnBrk="0" hangingPunct="1">
              <a:tabLst>
                <a:tab pos="444500" algn="l"/>
                <a:tab pos="968375" algn="l"/>
                <a:tab pos="1360488" algn="l"/>
              </a:tabLst>
              <a:defRPr sz="650" kern="1200">
                <a:solidFill>
                  <a:srgbClr val="63666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fld id="{7240D81F-A9C9-BE4E-89F2-C5514A3B633B}" type="slidenum">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8</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 Experian	</a:t>
            </a:r>
            <a:fld id="{90946941-A803-504E-A5BD-6619F6F5FE25}" type="datetime1">
              <a:rPr kumimoji="0" lang="en-US" sz="65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tab pos="444500" algn="l"/>
                  <a:tab pos="968375" algn="l"/>
                  <a:tab pos="1360488" algn="l"/>
                </a:tabLst>
                <a:defRPr/>
              </a:pPr>
              <a:t>8/4/2023</a:t>
            </a:fld>
            <a:r>
              <a:rPr kumimoji="0" lang="en-US" sz="650" b="0" i="0" u="none" strike="noStrike" kern="1200" cap="none" spc="0" normalizeH="0" baseline="0" noProof="0" dirty="0">
                <a:ln>
                  <a:noFill/>
                </a:ln>
                <a:solidFill>
                  <a:srgbClr val="63666A"/>
                </a:solidFill>
                <a:effectLst/>
                <a:uLnTx/>
                <a:uFillTx/>
                <a:latin typeface="Arial" panose="020B0604020202020204"/>
                <a:ea typeface="+mn-ea"/>
                <a:cs typeface="+mn-cs"/>
              </a:rPr>
              <a:t>	Experian Confidential</a:t>
            </a:r>
          </a:p>
        </p:txBody>
      </p:sp>
    </p:spTree>
    <p:extLst>
      <p:ext uri="{BB962C8B-B14F-4D97-AF65-F5344CB8AC3E}">
        <p14:creationId xmlns:p14="http://schemas.microsoft.com/office/powerpoint/2010/main" val="3173072600"/>
      </p:ext>
    </p:extLst>
  </p:cSld>
  <p:clrMapOvr>
    <a:masterClrMapping/>
  </p:clrMapOvr>
</p:sld>
</file>

<file path=ppt/theme/theme1.xml><?xml version="1.0" encoding="utf-8"?>
<a:theme xmlns:a="http://schemas.openxmlformats.org/drawingml/2006/main" name="Section Divid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a:themeElements>
    <a:clrScheme name="Experian">
      <a:dk1>
        <a:srgbClr val="62656A"/>
      </a:dk1>
      <a:lt1>
        <a:srgbClr val="FFFFFF"/>
      </a:lt1>
      <a:dk2>
        <a:srgbClr val="000000"/>
      </a:dk2>
      <a:lt2>
        <a:srgbClr val="1D4F91"/>
      </a:lt2>
      <a:accent1>
        <a:srgbClr val="426CA8"/>
      </a:accent1>
      <a:accent2>
        <a:srgbClr val="6D2077"/>
      </a:accent2>
      <a:accent3>
        <a:srgbClr val="AF1685"/>
      </a:accent3>
      <a:accent4>
        <a:srgbClr val="E53888"/>
      </a:accent4>
      <a:accent5>
        <a:srgbClr val="E3032A"/>
      </a:accent5>
      <a:accent6>
        <a:srgbClr val="FE8F1C"/>
      </a:accent6>
      <a:hlink>
        <a:srgbClr val="0181A6"/>
      </a:hlink>
      <a:folHlink>
        <a:srgbClr val="8A4D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gnoff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 Slides">
  <a:themeElements>
    <a:clrScheme name="Experian">
      <a:dk1>
        <a:srgbClr val="62656A"/>
      </a:dk1>
      <a:lt1>
        <a:srgbClr val="FFFFFF"/>
      </a:lt1>
      <a:dk2>
        <a:srgbClr val="000000"/>
      </a:dk2>
      <a:lt2>
        <a:srgbClr val="1D4F91"/>
      </a:lt2>
      <a:accent1>
        <a:srgbClr val="426CA8"/>
      </a:accent1>
      <a:accent2>
        <a:srgbClr val="6D2077"/>
      </a:accent2>
      <a:accent3>
        <a:srgbClr val="AF1685"/>
      </a:accent3>
      <a:accent4>
        <a:srgbClr val="E53888"/>
      </a:accent4>
      <a:accent5>
        <a:srgbClr val="E3032A"/>
      </a:accent5>
      <a:accent6>
        <a:srgbClr val="FE8F1C"/>
      </a:accent6>
      <a:hlink>
        <a:srgbClr val="0181A6"/>
      </a:hlink>
      <a:folHlink>
        <a:srgbClr val="8A4D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Custom 4">
      <a:dk1>
        <a:srgbClr val="63666A"/>
      </a:dk1>
      <a:lt1>
        <a:sysClr val="window" lastClr="FFFFFF"/>
      </a:lt1>
      <a:dk2>
        <a:srgbClr val="000000"/>
      </a:dk2>
      <a:lt2>
        <a:srgbClr val="FFFFFF"/>
      </a:lt2>
      <a:accent1>
        <a:srgbClr val="1D4F91"/>
      </a:accent1>
      <a:accent2>
        <a:srgbClr val="6D2077"/>
      </a:accent2>
      <a:accent3>
        <a:srgbClr val="AF1685"/>
      </a:accent3>
      <a:accent4>
        <a:srgbClr val="E63888"/>
      </a:accent4>
      <a:accent5>
        <a:srgbClr val="426DA9"/>
      </a:accent5>
      <a:accent6>
        <a:srgbClr val="0081A6"/>
      </a:accent6>
      <a:hlink>
        <a:srgbClr val="1D4F91"/>
      </a:hlink>
      <a:folHlink>
        <a:srgbClr val="426DA9"/>
      </a:folHlink>
    </a:clrScheme>
    <a:fontScheme name="EXPN 202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round/>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Custom 4">
      <a:dk1>
        <a:srgbClr val="63666A"/>
      </a:dk1>
      <a:lt1>
        <a:sysClr val="window" lastClr="FFFFFF"/>
      </a:lt1>
      <a:dk2>
        <a:srgbClr val="000000"/>
      </a:dk2>
      <a:lt2>
        <a:srgbClr val="FFFFFF"/>
      </a:lt2>
      <a:accent1>
        <a:srgbClr val="1D4F91"/>
      </a:accent1>
      <a:accent2>
        <a:srgbClr val="6D2077"/>
      </a:accent2>
      <a:accent3>
        <a:srgbClr val="AF1685"/>
      </a:accent3>
      <a:accent4>
        <a:srgbClr val="E63888"/>
      </a:accent4>
      <a:accent5>
        <a:srgbClr val="426DA9"/>
      </a:accent5>
      <a:accent6>
        <a:srgbClr val="0081A6"/>
      </a:accent6>
      <a:hlink>
        <a:srgbClr val="1D4F91"/>
      </a:hlink>
      <a:folHlink>
        <a:srgbClr val="426DA9"/>
      </a:folHlink>
    </a:clrScheme>
    <a:fontScheme name="EXPN 202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round/>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DF0B85C0EBB5344AFFDECE0E18ECE5B" ma:contentTypeVersion="11" ma:contentTypeDescription="Create a new document." ma:contentTypeScope="" ma:versionID="43b9661c361f9e38831280d1d0a2f286">
  <xsd:schema xmlns:xsd="http://www.w3.org/2001/XMLSchema" xmlns:xs="http://www.w3.org/2001/XMLSchema" xmlns:p="http://schemas.microsoft.com/office/2006/metadata/properties" xmlns:ns3="76303d5c-531a-4d71-b759-d592a7950594" xmlns:ns4="a49e9e20-6beb-49d5-97d2-3f13ed27f79c" targetNamespace="http://schemas.microsoft.com/office/2006/metadata/properties" ma:root="true" ma:fieldsID="1e3a5be6b886e0d7231fc05f12385fb9" ns3:_="" ns4:_="">
    <xsd:import namespace="76303d5c-531a-4d71-b759-d592a7950594"/>
    <xsd:import namespace="a49e9e20-6beb-49d5-97d2-3f13ed27f79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303d5c-531a-4d71-b759-d592a79505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9e9e20-6beb-49d5-97d2-3f13ed27f79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1F4793-130F-457D-B7F6-D9054D72F7D1}">
  <ds:schemaRefs>
    <ds:schemaRef ds:uri="a49e9e20-6beb-49d5-97d2-3f13ed27f79c"/>
    <ds:schemaRef ds:uri="http://purl.org/dc/terms/"/>
    <ds:schemaRef ds:uri="http://schemas.microsoft.com/office/2006/documentManagement/types"/>
    <ds:schemaRef ds:uri="http://purl.org/dc/dcmitype/"/>
    <ds:schemaRef ds:uri="76303d5c-531a-4d71-b759-d592a7950594"/>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3BF2184-3BA6-48D7-879C-0A6932179B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303d5c-531a-4d71-b759-d592a7950594"/>
    <ds:schemaRef ds:uri="a49e9e20-6beb-49d5-97d2-3f13ed27f7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94A497-5B5A-4BD9-9AA7-D96BCAF815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21931</TotalTime>
  <Words>1376</Words>
  <Application>Microsoft Office PowerPoint</Application>
  <PresentationFormat>Widescreen</PresentationFormat>
  <Paragraphs>68</Paragraphs>
  <Slides>8</Slides>
  <Notes>7</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8</vt:i4>
      </vt:variant>
    </vt:vector>
  </HeadingPairs>
  <TitlesOfParts>
    <vt:vector size="19" baseType="lpstr">
      <vt:lpstr>Arial</vt:lpstr>
      <vt:lpstr>Calibri</vt:lpstr>
      <vt:lpstr>Open Sans</vt:lpstr>
      <vt:lpstr>System Font Regular</vt:lpstr>
      <vt:lpstr>Wingdings</vt:lpstr>
      <vt:lpstr>Section Dividers</vt:lpstr>
      <vt:lpstr>Content Slides</vt:lpstr>
      <vt:lpstr>Signoff Slides</vt:lpstr>
      <vt:lpstr>1_Content Slides</vt:lpstr>
      <vt:lpstr>3_Office Theme</vt:lpstr>
      <vt:lpstr>5_Office Theme</vt:lpstr>
      <vt:lpstr>Applied Machine Learning  in Data Processing</vt:lpstr>
      <vt:lpstr>Overview on Stops and current process</vt:lpstr>
      <vt:lpstr>Current Process - Statistic Rules using Standard Deviation</vt:lpstr>
      <vt:lpstr>Future Process - Outlier detection using Interquartile Range (IQR)</vt:lpstr>
      <vt:lpstr>Machine Learning based approach</vt:lpstr>
      <vt:lpstr>Next Steps</vt:lpstr>
      <vt:lpstr>PowerPoint Presentation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Crowell, Bambi</dc:creator>
  <cp:lastModifiedBy>Khatri, Deevanshu</cp:lastModifiedBy>
  <cp:revision>179</cp:revision>
  <dcterms:created xsi:type="dcterms:W3CDTF">2020-02-21T15:19:03Z</dcterms:created>
  <dcterms:modified xsi:type="dcterms:W3CDTF">2023-08-04T20:51:43Z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0x0101003DF0B85C0EBB5344AFFDECE0E18ECE5B</vt:lpwstr>
  </property>
</Properties>
</file>